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7" r:id="rId3"/>
    <p:sldId id="259" r:id="rId4"/>
    <p:sldId id="260" r:id="rId5"/>
    <p:sldId id="261" r:id="rId6"/>
    <p:sldId id="258" r:id="rId7"/>
    <p:sldId id="262" r:id="rId8"/>
    <p:sldId id="263" r:id="rId9"/>
    <p:sldId id="264"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Hayday" userId="bc61bcb4-d5b6-4bc6-b2ac-6dd0c2aa27ed" providerId="ADAL" clId="{67AB2203-9324-4BBB-A784-3DE81678A3AE}"/>
    <pc:docChg chg="custSel delSld modSld sldOrd">
      <pc:chgData name="Andrew Hayday" userId="bc61bcb4-d5b6-4bc6-b2ac-6dd0c2aa27ed" providerId="ADAL" clId="{67AB2203-9324-4BBB-A784-3DE81678A3AE}" dt="2024-04-03T10:02:37.417" v="2164" actId="1076"/>
      <pc:docMkLst>
        <pc:docMk/>
      </pc:docMkLst>
      <pc:sldChg chg="modSp mod">
        <pc:chgData name="Andrew Hayday" userId="bc61bcb4-d5b6-4bc6-b2ac-6dd0c2aa27ed" providerId="ADAL" clId="{67AB2203-9324-4BBB-A784-3DE81678A3AE}" dt="2024-04-03T09:39:04.380" v="94" actId="6549"/>
        <pc:sldMkLst>
          <pc:docMk/>
          <pc:sldMk cId="667157847" sldId="257"/>
        </pc:sldMkLst>
        <pc:spChg chg="mod">
          <ac:chgData name="Andrew Hayday" userId="bc61bcb4-d5b6-4bc6-b2ac-6dd0c2aa27ed" providerId="ADAL" clId="{67AB2203-9324-4BBB-A784-3DE81678A3AE}" dt="2024-04-03T09:39:04.380" v="94" actId="6549"/>
          <ac:spMkLst>
            <pc:docMk/>
            <pc:sldMk cId="667157847" sldId="257"/>
            <ac:spMk id="2" creationId="{00000000-0000-0000-0000-000000000000}"/>
          </ac:spMkLst>
        </pc:spChg>
      </pc:sldChg>
      <pc:sldChg chg="modSp mod ord">
        <pc:chgData name="Andrew Hayday" userId="bc61bcb4-d5b6-4bc6-b2ac-6dd0c2aa27ed" providerId="ADAL" clId="{67AB2203-9324-4BBB-A784-3DE81678A3AE}" dt="2024-04-03T09:49:39.043" v="1110" actId="113"/>
        <pc:sldMkLst>
          <pc:docMk/>
          <pc:sldMk cId="2622286109" sldId="258"/>
        </pc:sldMkLst>
        <pc:spChg chg="mod">
          <ac:chgData name="Andrew Hayday" userId="bc61bcb4-d5b6-4bc6-b2ac-6dd0c2aa27ed" providerId="ADAL" clId="{67AB2203-9324-4BBB-A784-3DE81678A3AE}" dt="2024-04-03T09:38:54.576" v="93" actId="27636"/>
          <ac:spMkLst>
            <pc:docMk/>
            <pc:sldMk cId="2622286109" sldId="258"/>
            <ac:spMk id="3" creationId="{00000000-0000-0000-0000-000000000000}"/>
          </ac:spMkLst>
        </pc:spChg>
        <pc:spChg chg="mod">
          <ac:chgData name="Andrew Hayday" userId="bc61bcb4-d5b6-4bc6-b2ac-6dd0c2aa27ed" providerId="ADAL" clId="{67AB2203-9324-4BBB-A784-3DE81678A3AE}" dt="2024-04-03T09:49:39.043" v="1110" actId="113"/>
          <ac:spMkLst>
            <pc:docMk/>
            <pc:sldMk cId="2622286109" sldId="258"/>
            <ac:spMk id="6" creationId="{00000000-0000-0000-0000-000000000000}"/>
          </ac:spMkLst>
        </pc:spChg>
      </pc:sldChg>
      <pc:sldChg chg="modSp mod">
        <pc:chgData name="Andrew Hayday" userId="bc61bcb4-d5b6-4bc6-b2ac-6dd0c2aa27ed" providerId="ADAL" clId="{67AB2203-9324-4BBB-A784-3DE81678A3AE}" dt="2024-04-03T09:45:18.429" v="805" actId="20577"/>
        <pc:sldMkLst>
          <pc:docMk/>
          <pc:sldMk cId="2793631005" sldId="259"/>
        </pc:sldMkLst>
        <pc:spChg chg="mod">
          <ac:chgData name="Andrew Hayday" userId="bc61bcb4-d5b6-4bc6-b2ac-6dd0c2aa27ed" providerId="ADAL" clId="{67AB2203-9324-4BBB-A784-3DE81678A3AE}" dt="2024-04-03T09:45:18.429" v="805" actId="20577"/>
          <ac:spMkLst>
            <pc:docMk/>
            <pc:sldMk cId="2793631005" sldId="259"/>
            <ac:spMk id="6" creationId="{00000000-0000-0000-0000-000000000000}"/>
          </ac:spMkLst>
        </pc:spChg>
      </pc:sldChg>
      <pc:sldChg chg="modSp mod">
        <pc:chgData name="Andrew Hayday" userId="bc61bcb4-d5b6-4bc6-b2ac-6dd0c2aa27ed" providerId="ADAL" clId="{67AB2203-9324-4BBB-A784-3DE81678A3AE}" dt="2024-04-03T09:47:19.517" v="980" actId="20577"/>
        <pc:sldMkLst>
          <pc:docMk/>
          <pc:sldMk cId="2388326958" sldId="260"/>
        </pc:sldMkLst>
        <pc:spChg chg="mod">
          <ac:chgData name="Andrew Hayday" userId="bc61bcb4-d5b6-4bc6-b2ac-6dd0c2aa27ed" providerId="ADAL" clId="{67AB2203-9324-4BBB-A784-3DE81678A3AE}" dt="2024-04-03T09:47:19.517" v="980" actId="20577"/>
          <ac:spMkLst>
            <pc:docMk/>
            <pc:sldMk cId="2388326958" sldId="260"/>
            <ac:spMk id="3" creationId="{00000000-0000-0000-0000-000000000000}"/>
          </ac:spMkLst>
        </pc:spChg>
        <pc:spChg chg="mod">
          <ac:chgData name="Andrew Hayday" userId="bc61bcb4-d5b6-4bc6-b2ac-6dd0c2aa27ed" providerId="ADAL" clId="{67AB2203-9324-4BBB-A784-3DE81678A3AE}" dt="2024-04-03T09:47:13.059" v="979" actId="14100"/>
          <ac:spMkLst>
            <pc:docMk/>
            <pc:sldMk cId="2388326958" sldId="260"/>
            <ac:spMk id="6" creationId="{00000000-0000-0000-0000-000000000000}"/>
          </ac:spMkLst>
        </pc:spChg>
      </pc:sldChg>
      <pc:sldChg chg="modSp mod">
        <pc:chgData name="Andrew Hayday" userId="bc61bcb4-d5b6-4bc6-b2ac-6dd0c2aa27ed" providerId="ADAL" clId="{67AB2203-9324-4BBB-A784-3DE81678A3AE}" dt="2024-04-03T09:48:13.209" v="1082" actId="113"/>
        <pc:sldMkLst>
          <pc:docMk/>
          <pc:sldMk cId="1463549491" sldId="261"/>
        </pc:sldMkLst>
        <pc:spChg chg="mod">
          <ac:chgData name="Andrew Hayday" userId="bc61bcb4-d5b6-4bc6-b2ac-6dd0c2aa27ed" providerId="ADAL" clId="{67AB2203-9324-4BBB-A784-3DE81678A3AE}" dt="2024-04-03T09:48:13.209" v="1082" actId="113"/>
          <ac:spMkLst>
            <pc:docMk/>
            <pc:sldMk cId="1463549491" sldId="261"/>
            <ac:spMk id="6" creationId="{00000000-0000-0000-0000-000000000000}"/>
          </ac:spMkLst>
        </pc:spChg>
      </pc:sldChg>
      <pc:sldChg chg="modSp mod">
        <pc:chgData name="Andrew Hayday" userId="bc61bcb4-d5b6-4bc6-b2ac-6dd0c2aa27ed" providerId="ADAL" clId="{67AB2203-9324-4BBB-A784-3DE81678A3AE}" dt="2024-04-03T10:01:39.431" v="2138" actId="1076"/>
        <pc:sldMkLst>
          <pc:docMk/>
          <pc:sldMk cId="2452024742" sldId="262"/>
        </pc:sldMkLst>
        <pc:spChg chg="mod">
          <ac:chgData name="Andrew Hayday" userId="bc61bcb4-d5b6-4bc6-b2ac-6dd0c2aa27ed" providerId="ADAL" clId="{67AB2203-9324-4BBB-A784-3DE81678A3AE}" dt="2024-04-03T09:56:32.693" v="1778" actId="14100"/>
          <ac:spMkLst>
            <pc:docMk/>
            <pc:sldMk cId="2452024742" sldId="262"/>
            <ac:spMk id="3" creationId="{00000000-0000-0000-0000-000000000000}"/>
          </ac:spMkLst>
        </pc:spChg>
        <pc:spChg chg="mod">
          <ac:chgData name="Andrew Hayday" userId="bc61bcb4-d5b6-4bc6-b2ac-6dd0c2aa27ed" providerId="ADAL" clId="{67AB2203-9324-4BBB-A784-3DE81678A3AE}" dt="2024-04-03T10:01:39.431" v="2138" actId="1076"/>
          <ac:spMkLst>
            <pc:docMk/>
            <pc:sldMk cId="2452024742" sldId="262"/>
            <ac:spMk id="6" creationId="{00000000-0000-0000-0000-000000000000}"/>
          </ac:spMkLst>
        </pc:spChg>
      </pc:sldChg>
      <pc:sldChg chg="modSp mod">
        <pc:chgData name="Andrew Hayday" userId="bc61bcb4-d5b6-4bc6-b2ac-6dd0c2aa27ed" providerId="ADAL" clId="{67AB2203-9324-4BBB-A784-3DE81678A3AE}" dt="2024-04-03T09:59:11.405" v="1986" actId="27636"/>
        <pc:sldMkLst>
          <pc:docMk/>
          <pc:sldMk cId="74952251" sldId="263"/>
        </pc:sldMkLst>
        <pc:spChg chg="mod">
          <ac:chgData name="Andrew Hayday" userId="bc61bcb4-d5b6-4bc6-b2ac-6dd0c2aa27ed" providerId="ADAL" clId="{67AB2203-9324-4BBB-A784-3DE81678A3AE}" dt="2024-04-03T09:59:11.405" v="1986" actId="27636"/>
          <ac:spMkLst>
            <pc:docMk/>
            <pc:sldMk cId="74952251" sldId="263"/>
            <ac:spMk id="6" creationId="{00000000-0000-0000-0000-000000000000}"/>
          </ac:spMkLst>
        </pc:spChg>
      </pc:sldChg>
      <pc:sldChg chg="modSp mod">
        <pc:chgData name="Andrew Hayday" userId="bc61bcb4-d5b6-4bc6-b2ac-6dd0c2aa27ed" providerId="ADAL" clId="{67AB2203-9324-4BBB-A784-3DE81678A3AE}" dt="2024-04-03T10:01:14.273" v="2134" actId="27636"/>
        <pc:sldMkLst>
          <pc:docMk/>
          <pc:sldMk cId="3108842307" sldId="264"/>
        </pc:sldMkLst>
        <pc:spChg chg="mod">
          <ac:chgData name="Andrew Hayday" userId="bc61bcb4-d5b6-4bc6-b2ac-6dd0c2aa27ed" providerId="ADAL" clId="{67AB2203-9324-4BBB-A784-3DE81678A3AE}" dt="2024-04-03T10:01:14.273" v="2134" actId="27636"/>
          <ac:spMkLst>
            <pc:docMk/>
            <pc:sldMk cId="3108842307" sldId="264"/>
            <ac:spMk id="3" creationId="{00000000-0000-0000-0000-000000000000}"/>
          </ac:spMkLst>
        </pc:spChg>
        <pc:spChg chg="mod">
          <ac:chgData name="Andrew Hayday" userId="bc61bcb4-d5b6-4bc6-b2ac-6dd0c2aa27ed" providerId="ADAL" clId="{67AB2203-9324-4BBB-A784-3DE81678A3AE}" dt="2024-04-03T10:01:05.002" v="2132" actId="948"/>
          <ac:spMkLst>
            <pc:docMk/>
            <pc:sldMk cId="3108842307" sldId="264"/>
            <ac:spMk id="5" creationId="{00000000-0000-0000-0000-000000000000}"/>
          </ac:spMkLst>
        </pc:spChg>
        <pc:spChg chg="mod">
          <ac:chgData name="Andrew Hayday" userId="bc61bcb4-d5b6-4bc6-b2ac-6dd0c2aa27ed" providerId="ADAL" clId="{67AB2203-9324-4BBB-A784-3DE81678A3AE}" dt="2024-04-03T10:00:25.845" v="2060" actId="948"/>
          <ac:spMkLst>
            <pc:docMk/>
            <pc:sldMk cId="3108842307" sldId="264"/>
            <ac:spMk id="6" creationId="{00000000-0000-0000-0000-000000000000}"/>
          </ac:spMkLst>
        </pc:spChg>
      </pc:sldChg>
      <pc:sldChg chg="del">
        <pc:chgData name="Andrew Hayday" userId="bc61bcb4-d5b6-4bc6-b2ac-6dd0c2aa27ed" providerId="ADAL" clId="{67AB2203-9324-4BBB-A784-3DE81678A3AE}" dt="2024-04-03T09:59:28.669" v="1987" actId="2696"/>
        <pc:sldMkLst>
          <pc:docMk/>
          <pc:sldMk cId="366979822" sldId="265"/>
        </pc:sldMkLst>
      </pc:sldChg>
      <pc:sldChg chg="modSp mod">
        <pc:chgData name="Andrew Hayday" userId="bc61bcb4-d5b6-4bc6-b2ac-6dd0c2aa27ed" providerId="ADAL" clId="{67AB2203-9324-4BBB-A784-3DE81678A3AE}" dt="2024-04-03T10:02:37.417" v="2164" actId="1076"/>
        <pc:sldMkLst>
          <pc:docMk/>
          <pc:sldMk cId="3659233833" sldId="266"/>
        </pc:sldMkLst>
        <pc:spChg chg="mod">
          <ac:chgData name="Andrew Hayday" userId="bc61bcb4-d5b6-4bc6-b2ac-6dd0c2aa27ed" providerId="ADAL" clId="{67AB2203-9324-4BBB-A784-3DE81678A3AE}" dt="2024-04-03T10:02:33.208" v="2163" actId="1076"/>
          <ac:spMkLst>
            <pc:docMk/>
            <pc:sldMk cId="3659233833" sldId="266"/>
            <ac:spMk id="4" creationId="{00000000-0000-0000-0000-000000000000}"/>
          </ac:spMkLst>
        </pc:spChg>
        <pc:spChg chg="mod">
          <ac:chgData name="Andrew Hayday" userId="bc61bcb4-d5b6-4bc6-b2ac-6dd0c2aa27ed" providerId="ADAL" clId="{67AB2203-9324-4BBB-A784-3DE81678A3AE}" dt="2024-04-03T10:02:14.989" v="2162" actId="14100"/>
          <ac:spMkLst>
            <pc:docMk/>
            <pc:sldMk cId="3659233833" sldId="266"/>
            <ac:spMk id="6" creationId="{00000000-0000-0000-0000-000000000000}"/>
          </ac:spMkLst>
        </pc:spChg>
        <pc:picChg chg="mod">
          <ac:chgData name="Andrew Hayday" userId="bc61bcb4-d5b6-4bc6-b2ac-6dd0c2aa27ed" providerId="ADAL" clId="{67AB2203-9324-4BBB-A784-3DE81678A3AE}" dt="2024-04-03T10:02:37.417" v="2164" actId="1076"/>
          <ac:picMkLst>
            <pc:docMk/>
            <pc:sldMk cId="3659233833" sldId="266"/>
            <ac:picMk id="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55" cy="494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245" y="0"/>
            <a:ext cx="2945955" cy="494693"/>
          </a:xfrm>
          <a:prstGeom prst="rect">
            <a:avLst/>
          </a:prstGeom>
        </p:spPr>
        <p:txBody>
          <a:bodyPr vert="horz" lIns="91440" tIns="45720" rIns="91440" bIns="45720" rtlCol="0"/>
          <a:lstStyle>
            <a:lvl1pPr algn="r">
              <a:defRPr sz="1200"/>
            </a:lvl1pPr>
          </a:lstStyle>
          <a:p>
            <a:fld id="{A27F96E4-E5BB-4992-8698-61DC623278D8}" type="datetimeFigureOut">
              <a:rPr lang="en-GB" smtClean="0"/>
              <a:t>03/04/2024</a:t>
            </a:fld>
            <a:endParaRPr lang="en-GB"/>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063" y="4752637"/>
            <a:ext cx="5437550" cy="388733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9558"/>
            <a:ext cx="2945955" cy="494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245" y="9379558"/>
            <a:ext cx="2945955" cy="494692"/>
          </a:xfrm>
          <a:prstGeom prst="rect">
            <a:avLst/>
          </a:prstGeom>
        </p:spPr>
        <p:txBody>
          <a:bodyPr vert="horz" lIns="91440" tIns="45720" rIns="91440" bIns="45720" rtlCol="0" anchor="b"/>
          <a:lstStyle>
            <a:lvl1pPr algn="r">
              <a:defRPr sz="1200"/>
            </a:lvl1pPr>
          </a:lstStyle>
          <a:p>
            <a:fld id="{283CCD41-580C-4493-8EFA-BF3B38631942}" type="slidenum">
              <a:rPr lang="en-GB" smtClean="0"/>
              <a:t>‹#›</a:t>
            </a:fld>
            <a:endParaRPr lang="en-GB"/>
          </a:p>
        </p:txBody>
      </p:sp>
    </p:spTree>
    <p:extLst>
      <p:ext uri="{BB962C8B-B14F-4D97-AF65-F5344CB8AC3E}">
        <p14:creationId xmlns:p14="http://schemas.microsoft.com/office/powerpoint/2010/main" val="384847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3CCD41-580C-4493-8EFA-BF3B38631942}" type="slidenum">
              <a:rPr lang="en-GB" smtClean="0"/>
              <a:t>1</a:t>
            </a:fld>
            <a:endParaRPr lang="en-GB"/>
          </a:p>
        </p:txBody>
      </p:sp>
    </p:spTree>
    <p:extLst>
      <p:ext uri="{BB962C8B-B14F-4D97-AF65-F5344CB8AC3E}">
        <p14:creationId xmlns:p14="http://schemas.microsoft.com/office/powerpoint/2010/main" val="425600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03/04/2024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62890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03/04/2024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9802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03/04/2024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324158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8123"/>
          </a:xfrm>
        </p:spPr>
        <p:txBody>
          <a:bodyPr/>
          <a:lstStyle/>
          <a:p>
            <a:endParaRPr lang="en-GB" dirty="0"/>
          </a:p>
        </p:txBody>
      </p:sp>
      <p:sp>
        <p:nvSpPr>
          <p:cNvPr id="3" name="Content Placeholder 2"/>
          <p:cNvSpPr>
            <a:spLocks noGrp="1"/>
          </p:cNvSpPr>
          <p:nvPr>
            <p:ph idx="1"/>
          </p:nvPr>
        </p:nvSpPr>
        <p:spPr/>
        <p:txBody>
          <a:bodyPr/>
          <a:lstStyle>
            <a:lvl1pPr marL="0" indent="0">
              <a:buNone/>
              <a:defRPr/>
            </a:lvl1pPr>
          </a:lstStyle>
          <a:p>
            <a:pPr lvl="0"/>
            <a:endParaRPr lang="en-GB" dirty="0"/>
          </a:p>
        </p:txBody>
      </p:sp>
      <p:sp>
        <p:nvSpPr>
          <p:cNvPr id="4" name="Date Placeholder 3"/>
          <p:cNvSpPr>
            <a:spLocks noGrp="1"/>
          </p:cNvSpPr>
          <p:nvPr>
            <p:ph type="dt" sz="half" idx="10"/>
          </p:nvPr>
        </p:nvSpPr>
        <p:spPr/>
        <p:txBody>
          <a:bodyPr/>
          <a:lstStyle/>
          <a:p>
            <a:fld id="{780CD7D2-2F1C-4A34-9A36-B54BB21425D4}" type="datetimeFigureOut">
              <a:rPr lang="en-GB" smtClean="0"/>
              <a:t>03/04/2024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pic>
        <p:nvPicPr>
          <p:cNvPr id="7" name="Picture 4"/>
          <p:cNvPicPr>
            <a:picLocks noChangeAspect="1"/>
          </p:cNvPicPr>
          <p:nvPr userDrawn="1"/>
        </p:nvPicPr>
        <p:blipFill>
          <a:blip r:embed="rId2"/>
          <a:srcRect/>
          <a:stretch>
            <a:fillRect/>
          </a:stretch>
        </p:blipFill>
        <p:spPr bwMode="auto">
          <a:xfrm>
            <a:off x="769143" y="383698"/>
            <a:ext cx="10653713" cy="139466"/>
          </a:xfrm>
          <a:prstGeom prst="rect">
            <a:avLst/>
          </a:prstGeom>
          <a:noFill/>
          <a:ln w="9525">
            <a:noFill/>
            <a:miter lim="800000"/>
            <a:headEnd/>
            <a:tailEnd/>
          </a:ln>
        </p:spPr>
      </p:pic>
      <p:pic>
        <p:nvPicPr>
          <p:cNvPr id="8" name="Picture 7"/>
          <p:cNvPicPr>
            <a:picLocks noChangeAspect="1"/>
          </p:cNvPicPr>
          <p:nvPr userDrawn="1"/>
        </p:nvPicPr>
        <p:blipFill>
          <a:blip r:embed="rId3"/>
          <a:stretch>
            <a:fillRect/>
          </a:stretch>
        </p:blipFill>
        <p:spPr>
          <a:xfrm>
            <a:off x="735583" y="541737"/>
            <a:ext cx="1312978" cy="947122"/>
          </a:xfrm>
          <a:prstGeom prst="rect">
            <a:avLst/>
          </a:prstGeom>
        </p:spPr>
      </p:pic>
    </p:spTree>
    <p:extLst>
      <p:ext uri="{BB962C8B-B14F-4D97-AF65-F5344CB8AC3E}">
        <p14:creationId xmlns:p14="http://schemas.microsoft.com/office/powerpoint/2010/main" val="314200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0CD7D2-2F1C-4A34-9A36-B54BB21425D4}" type="datetimeFigureOut">
              <a:rPr lang="en-GB" smtClean="0"/>
              <a:t>03/04/2024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22564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0CD7D2-2F1C-4A34-9A36-B54BB21425D4}" type="datetimeFigureOut">
              <a:rPr lang="en-GB" smtClean="0"/>
              <a:t>03/04/2024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81689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0CD7D2-2F1C-4A34-9A36-B54BB21425D4}" type="datetimeFigureOut">
              <a:rPr lang="en-GB" smtClean="0"/>
              <a:t>03/04/2024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69292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0CD7D2-2F1C-4A34-9A36-B54BB21425D4}" type="datetimeFigureOut">
              <a:rPr lang="en-GB" smtClean="0"/>
              <a:t>03/04/2024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7075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CD7D2-2F1C-4A34-9A36-B54BB21425D4}" type="datetimeFigureOut">
              <a:rPr lang="en-GB" smtClean="0"/>
              <a:t>03/04/2024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59683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0CD7D2-2F1C-4A34-9A36-B54BB21425D4}" type="datetimeFigureOut">
              <a:rPr lang="en-GB" smtClean="0"/>
              <a:t>03/04/2024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355446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0CD7D2-2F1C-4A34-9A36-B54BB21425D4}" type="datetimeFigureOut">
              <a:rPr lang="en-GB" smtClean="0"/>
              <a:t>03/04/2024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265319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CD7D2-2F1C-4A34-9A36-B54BB21425D4}" type="datetimeFigureOut">
              <a:rPr lang="en-GB" smtClean="0"/>
              <a:t>03/04/2024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CB82-2380-4B4F-9B65-AAFF4C474EE7}" type="slidenum">
              <a:rPr lang="en-GB" smtClean="0"/>
              <a:t>‹#›</a:t>
            </a:fld>
            <a:endParaRPr lang="en-GB"/>
          </a:p>
        </p:txBody>
      </p:sp>
    </p:spTree>
    <p:extLst>
      <p:ext uri="{BB962C8B-B14F-4D97-AF65-F5344CB8AC3E}">
        <p14:creationId xmlns:p14="http://schemas.microsoft.com/office/powerpoint/2010/main" val="3394201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0585" y="706295"/>
            <a:ext cx="10727140" cy="949325"/>
          </a:xfrm>
          <a:prstGeom prst="rect">
            <a:avLst/>
          </a:prstGeom>
          <a:solidFill>
            <a:schemeClr val="bg1"/>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GB" dirty="0">
                <a:solidFill>
                  <a:schemeClr val="accent1">
                    <a:lumMod val="50000"/>
                  </a:schemeClr>
                </a:solidFill>
                <a:latin typeface="Century Gothic" panose="020B0502020202020204" pitchFamily="34" charset="0"/>
              </a:rPr>
              <a:t>Welcome</a:t>
            </a:r>
            <a:r>
              <a:rPr lang="en-GB" b="1" dirty="0">
                <a:solidFill>
                  <a:schemeClr val="accent1">
                    <a:lumMod val="50000"/>
                  </a:schemeClr>
                </a:solidFill>
                <a:latin typeface="Calibri" panose="020F0502020204030204" pitchFamily="34" charset="0"/>
              </a:rPr>
              <a:t> </a:t>
            </a:r>
          </a:p>
        </p:txBody>
      </p:sp>
      <p:pic>
        <p:nvPicPr>
          <p:cNvPr id="5" name="Picture 4"/>
          <p:cNvPicPr>
            <a:picLocks noChangeAspect="1"/>
          </p:cNvPicPr>
          <p:nvPr/>
        </p:nvPicPr>
        <p:blipFill>
          <a:blip r:embed="rId3"/>
          <a:stretch>
            <a:fillRect/>
          </a:stretch>
        </p:blipFill>
        <p:spPr>
          <a:xfrm>
            <a:off x="4267200" y="1850669"/>
            <a:ext cx="3657600" cy="2638425"/>
          </a:xfrm>
          <a:prstGeom prst="rect">
            <a:avLst/>
          </a:prstGeom>
        </p:spPr>
      </p:pic>
      <p:sp>
        <p:nvSpPr>
          <p:cNvPr id="6" name="Subtitle 2"/>
          <p:cNvSpPr txBox="1">
            <a:spLocks/>
          </p:cNvSpPr>
          <p:nvPr/>
        </p:nvSpPr>
        <p:spPr>
          <a:xfrm>
            <a:off x="700585" y="4684143"/>
            <a:ext cx="10953702" cy="155321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en-GB" sz="4400" dirty="0">
                <a:solidFill>
                  <a:schemeClr val="accent1">
                    <a:lumMod val="50000"/>
                  </a:schemeClr>
                </a:solidFill>
                <a:latin typeface="Century Gothic" panose="020B0502020202020204" pitchFamily="34" charset="0"/>
              </a:rPr>
              <a:t>The CLCGB</a:t>
            </a:r>
            <a:br>
              <a:rPr lang="en-GB" sz="4400" dirty="0">
                <a:solidFill>
                  <a:schemeClr val="accent1">
                    <a:lumMod val="50000"/>
                  </a:schemeClr>
                </a:solidFill>
                <a:latin typeface="Century Gothic" panose="020B0502020202020204" pitchFamily="34" charset="0"/>
              </a:rPr>
            </a:br>
            <a:r>
              <a:rPr lang="en-GB" sz="4400" dirty="0">
                <a:solidFill>
                  <a:schemeClr val="accent1">
                    <a:lumMod val="50000"/>
                  </a:schemeClr>
                </a:solidFill>
                <a:latin typeface="Century Gothic" panose="020B0502020202020204" pitchFamily="34" charset="0"/>
              </a:rPr>
              <a:t>Looking to the Future – An Update</a:t>
            </a:r>
            <a:endParaRPr lang="en-GB" sz="4400" dirty="0">
              <a:solidFill>
                <a:schemeClr val="accent1">
                  <a:lumMod val="50000"/>
                </a:schemeClr>
              </a:solidFill>
              <a:latin typeface="Calibri (Body)"/>
            </a:endParaRPr>
          </a:p>
        </p:txBody>
      </p:sp>
    </p:spTree>
    <p:extLst>
      <p:ext uri="{BB962C8B-B14F-4D97-AF65-F5344CB8AC3E}">
        <p14:creationId xmlns:p14="http://schemas.microsoft.com/office/powerpoint/2010/main" val="365923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563" y="4664170"/>
            <a:ext cx="10515600" cy="1325563"/>
          </a:xfrm>
        </p:spPr>
        <p:txBody>
          <a:bodyPr>
            <a:normAutofit/>
          </a:bodyPr>
          <a:lstStyle/>
          <a:p>
            <a:pPr>
              <a:lnSpc>
                <a:spcPct val="80000"/>
              </a:lnSpc>
            </a:pPr>
            <a:r>
              <a:rPr lang="en-GB" sz="2000" b="1" dirty="0">
                <a:solidFill>
                  <a:schemeClr val="accent1">
                    <a:lumMod val="50000"/>
                  </a:schemeClr>
                </a:solidFill>
                <a:latin typeface="Century Gothic" panose="020B0502020202020204" pitchFamily="34" charset="0"/>
              </a:rPr>
              <a:t>Action/Progress:</a:t>
            </a:r>
            <a:br>
              <a:rPr lang="en-GB" sz="2000" dirty="0">
                <a:solidFill>
                  <a:schemeClr val="accent1">
                    <a:lumMod val="50000"/>
                  </a:schemeClr>
                </a:solidFill>
                <a:latin typeface="Century Gothic" panose="020B0502020202020204" pitchFamily="34" charset="0"/>
              </a:rPr>
            </a:br>
            <a:r>
              <a:rPr lang="en-GB" sz="2000" dirty="0">
                <a:solidFill>
                  <a:schemeClr val="accent1">
                    <a:lumMod val="50000"/>
                  </a:schemeClr>
                </a:solidFill>
                <a:latin typeface="Century Gothic" panose="020B0502020202020204" pitchFamily="34" charset="0"/>
                <a:cs typeface="Calibri" panose="020F0502020204030204" pitchFamily="34" charset="0"/>
              </a:rPr>
              <a:t>• </a:t>
            </a:r>
            <a:r>
              <a:rPr lang="en-GB" sz="2000" dirty="0">
                <a:solidFill>
                  <a:schemeClr val="accent1">
                    <a:lumMod val="50000"/>
                  </a:schemeClr>
                </a:solidFill>
                <a:latin typeface="Century Gothic" panose="020B0502020202020204" pitchFamily="34" charset="0"/>
              </a:rPr>
              <a:t>Change wording in the Objective - </a:t>
            </a:r>
            <a:r>
              <a:rPr lang="en-GB" sz="2000" b="1" dirty="0">
                <a:solidFill>
                  <a:srgbClr val="FF0000"/>
                </a:solidFill>
                <a:latin typeface="Century Gothic" panose="020B0502020202020204" pitchFamily="34" charset="0"/>
              </a:rPr>
              <a:t>COMPLETED</a:t>
            </a:r>
            <a:br>
              <a:rPr lang="en-GB" sz="2000" dirty="0">
                <a:solidFill>
                  <a:schemeClr val="accent1">
                    <a:lumMod val="50000"/>
                  </a:schemeClr>
                </a:solidFill>
                <a:latin typeface="Century Gothic" panose="020B0502020202020204" pitchFamily="34" charset="0"/>
              </a:rPr>
            </a:br>
            <a:r>
              <a:rPr lang="en-GB" sz="2000" dirty="0">
                <a:solidFill>
                  <a:schemeClr val="accent1">
                    <a:lumMod val="50000"/>
                  </a:schemeClr>
                </a:solidFill>
                <a:latin typeface="Century Gothic" panose="020B0502020202020204" pitchFamily="34" charset="0"/>
                <a:cs typeface="Calibri" panose="020F0502020204030204" pitchFamily="34" charset="0"/>
              </a:rPr>
              <a:t>• </a:t>
            </a:r>
            <a:r>
              <a:rPr lang="en-GB" sz="2000" dirty="0">
                <a:solidFill>
                  <a:schemeClr val="accent1">
                    <a:lumMod val="50000"/>
                  </a:schemeClr>
                </a:solidFill>
                <a:latin typeface="Century Gothic" panose="020B0502020202020204" pitchFamily="34" charset="0"/>
              </a:rPr>
              <a:t>Copywrite the CLCGB shield and organisation name – </a:t>
            </a:r>
            <a:r>
              <a:rPr lang="en-GB" sz="2000" b="1" dirty="0">
                <a:solidFill>
                  <a:srgbClr val="FF0000"/>
                </a:solidFill>
                <a:latin typeface="Century Gothic" panose="020B0502020202020204" pitchFamily="34" charset="0"/>
              </a:rPr>
              <a:t>BEING PROGESSED BY PG</a:t>
            </a:r>
          </a:p>
        </p:txBody>
      </p:sp>
      <p:sp>
        <p:nvSpPr>
          <p:cNvPr id="3" name="Content Placeholder 2"/>
          <p:cNvSpPr>
            <a:spLocks noGrp="1"/>
          </p:cNvSpPr>
          <p:nvPr>
            <p:ph idx="1"/>
          </p:nvPr>
        </p:nvSpPr>
        <p:spPr>
          <a:xfrm>
            <a:off x="735563" y="1778972"/>
            <a:ext cx="10515600" cy="2728178"/>
          </a:xfrm>
        </p:spPr>
        <p:txBody>
          <a:bodyPr>
            <a:normAutofit fontScale="70000" lnSpcReduction="20000"/>
          </a:bodyPr>
          <a:lstStyle/>
          <a:p>
            <a:pPr marL="0" indent="0">
              <a:buNone/>
            </a:pPr>
            <a:r>
              <a:rPr lang="en-GB" b="1" dirty="0">
                <a:solidFill>
                  <a:schemeClr val="accent1">
                    <a:lumMod val="50000"/>
                  </a:schemeClr>
                </a:solidFill>
                <a:latin typeface="Century Gothic" panose="020B0502020202020204" pitchFamily="34" charset="0"/>
              </a:rPr>
              <a:t>Name:</a:t>
            </a:r>
          </a:p>
          <a:p>
            <a:pPr marL="0" indent="0">
              <a:buNone/>
            </a:pPr>
            <a:r>
              <a:rPr lang="en-GB" dirty="0">
                <a:solidFill>
                  <a:schemeClr val="accent1">
                    <a:lumMod val="50000"/>
                  </a:schemeClr>
                </a:solidFill>
                <a:latin typeface="Century Gothic" panose="020B0502020202020204" pitchFamily="34" charset="0"/>
              </a:rPr>
              <a:t>“The Church Lads’ &amp; Church Girls’ Brigade” – to remain</a:t>
            </a:r>
          </a:p>
          <a:p>
            <a:pPr marL="0" indent="0">
              <a:buNone/>
            </a:pPr>
            <a:r>
              <a:rPr lang="en-GB" b="1" dirty="0">
                <a:solidFill>
                  <a:schemeClr val="accent1">
                    <a:lumMod val="50000"/>
                  </a:schemeClr>
                </a:solidFill>
                <a:latin typeface="Century Gothic" panose="020B0502020202020204" pitchFamily="34" charset="0"/>
              </a:rPr>
              <a:t>Objective:</a:t>
            </a:r>
          </a:p>
          <a:p>
            <a:pPr marL="0" indent="0">
              <a:buNone/>
            </a:pPr>
            <a:r>
              <a:rPr lang="en-GB" dirty="0">
                <a:solidFill>
                  <a:schemeClr val="accent1">
                    <a:lumMod val="50000"/>
                  </a:schemeClr>
                </a:solidFill>
                <a:latin typeface="Century Gothic" panose="020B0502020202020204" pitchFamily="34" charset="0"/>
              </a:rPr>
              <a:t>“Extend the Kingdom of Christ, and encourage faithful membership of the Church”</a:t>
            </a:r>
          </a:p>
          <a:p>
            <a:pPr marL="0" indent="0">
              <a:buNone/>
            </a:pPr>
            <a:r>
              <a:rPr lang="en-GB" b="1" dirty="0" err="1">
                <a:solidFill>
                  <a:schemeClr val="accent1">
                    <a:lumMod val="50000"/>
                  </a:schemeClr>
                </a:solidFill>
                <a:latin typeface="Century Gothic" panose="020B0502020202020204" pitchFamily="34" charset="0"/>
              </a:rPr>
              <a:t>Staplines</a:t>
            </a:r>
            <a:r>
              <a:rPr lang="en-GB" b="1" dirty="0">
                <a:solidFill>
                  <a:schemeClr val="accent1">
                    <a:lumMod val="50000"/>
                  </a:schemeClr>
                </a:solidFill>
                <a:latin typeface="Century Gothic" panose="020B0502020202020204" pitchFamily="34" charset="0"/>
              </a:rPr>
              <a:t>:</a:t>
            </a:r>
          </a:p>
          <a:p>
            <a:pPr marL="0" indent="0">
              <a:buNone/>
            </a:pPr>
            <a:r>
              <a:rPr lang="en-GB" dirty="0">
                <a:solidFill>
                  <a:schemeClr val="accent1">
                    <a:lumMod val="50000"/>
                  </a:schemeClr>
                </a:solidFill>
                <a:latin typeface="Century Gothic" panose="020B0502020202020204" pitchFamily="34" charset="0"/>
              </a:rPr>
              <a:t>“Fun, Faith and Friendship ….”</a:t>
            </a:r>
          </a:p>
          <a:p>
            <a:pPr marL="0" indent="0">
              <a:buNone/>
            </a:pPr>
            <a:r>
              <a:rPr lang="en-GB" dirty="0">
                <a:solidFill>
                  <a:schemeClr val="accent1">
                    <a:lumMod val="50000"/>
                  </a:schemeClr>
                </a:solidFill>
                <a:latin typeface="Century Gothic" panose="020B0502020202020204" pitchFamily="34" charset="0"/>
              </a:rPr>
              <a:t>“Your Journey Starts Here ….”</a:t>
            </a:r>
          </a:p>
        </p:txBody>
      </p:sp>
      <p:sp>
        <p:nvSpPr>
          <p:cNvPr id="5" name="Title 1"/>
          <p:cNvSpPr txBox="1">
            <a:spLocks/>
          </p:cNvSpPr>
          <p:nvPr/>
        </p:nvSpPr>
        <p:spPr>
          <a:xfrm>
            <a:off x="2264135" y="470408"/>
            <a:ext cx="9033681" cy="7471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chemeClr val="accent1">
                    <a:lumMod val="50000"/>
                  </a:schemeClr>
                </a:solidFill>
                <a:latin typeface="Century Gothic" panose="020B0502020202020204" pitchFamily="34" charset="0"/>
              </a:rPr>
              <a:t>Our Organisation</a:t>
            </a:r>
            <a:endParaRPr lang="en-GB" sz="28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66715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551" y="1802299"/>
            <a:ext cx="10515600" cy="2728178"/>
          </a:xfrm>
        </p:spPr>
        <p:txBody>
          <a:bodyPr>
            <a:normAutofit/>
          </a:bodyPr>
          <a:lstStyle/>
          <a:p>
            <a:pPr marL="0" indent="0">
              <a:buNone/>
            </a:pPr>
            <a:r>
              <a:rPr lang="en-GB" sz="2000" b="1" dirty="0">
                <a:solidFill>
                  <a:schemeClr val="accent1">
                    <a:lumMod val="50000"/>
                  </a:schemeClr>
                </a:solidFill>
                <a:latin typeface="Century Gothic" panose="020B0502020202020204" pitchFamily="34" charset="0"/>
              </a:rPr>
              <a:t>Addition of section 7.3 to the futures document:</a:t>
            </a:r>
          </a:p>
          <a:p>
            <a:pPr marL="0" indent="0">
              <a:buNone/>
            </a:pPr>
            <a:r>
              <a:rPr lang="en-GB" sz="2000" dirty="0">
                <a:solidFill>
                  <a:schemeClr val="accent1">
                    <a:lumMod val="50000"/>
                  </a:schemeClr>
                </a:solidFill>
                <a:latin typeface="Century Gothic" panose="020B0502020202020204" pitchFamily="34" charset="0"/>
              </a:rPr>
              <a:t>“Although historically the CLCGB has been affiliated to the Anglican Communion, under the current Rules, there is no reason why the organisation can not be offered to other churches not in communion with the Church of England, with approval in all circumstances by the Trustees.”</a:t>
            </a:r>
          </a:p>
          <a:p>
            <a:endParaRPr lang="en-GB" dirty="0">
              <a:latin typeface="Century Gothic" panose="020B0502020202020204" pitchFamily="34" charset="0"/>
            </a:endParaRPr>
          </a:p>
        </p:txBody>
      </p:sp>
      <p:sp>
        <p:nvSpPr>
          <p:cNvPr id="4" name="Title 3"/>
          <p:cNvSpPr>
            <a:spLocks noGrp="1"/>
          </p:cNvSpPr>
          <p:nvPr>
            <p:ph type="title"/>
          </p:nvPr>
        </p:nvSpPr>
        <p:spPr>
          <a:xfrm>
            <a:off x="2069840" y="489974"/>
            <a:ext cx="9182878" cy="737169"/>
          </a:xfrm>
        </p:spPr>
        <p:txBody>
          <a:bodyPr>
            <a:normAutofit/>
          </a:bodyPr>
          <a:lstStyle/>
          <a:p>
            <a:r>
              <a:rPr lang="en-GB" sz="2800" b="1" dirty="0">
                <a:solidFill>
                  <a:schemeClr val="accent1">
                    <a:lumMod val="50000"/>
                  </a:schemeClr>
                </a:solidFill>
                <a:latin typeface="Century Gothic" panose="020B0502020202020204" pitchFamily="34" charset="0"/>
              </a:rPr>
              <a:t>Relationship with the Church</a:t>
            </a:r>
          </a:p>
        </p:txBody>
      </p:sp>
      <p:sp>
        <p:nvSpPr>
          <p:cNvPr id="6" name="Content Placeholder 2"/>
          <p:cNvSpPr txBox="1">
            <a:spLocks/>
          </p:cNvSpPr>
          <p:nvPr/>
        </p:nvSpPr>
        <p:spPr>
          <a:xfrm>
            <a:off x="838200" y="3950898"/>
            <a:ext cx="10515600" cy="22542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Arial" panose="020B0604020202020204" pitchFamily="34" charset="0"/>
              <a:buNone/>
            </a:pPr>
            <a:r>
              <a:rPr lang="en-GB" sz="2000" b="1" dirty="0">
                <a:solidFill>
                  <a:schemeClr val="accent1">
                    <a:lumMod val="50000"/>
                  </a:schemeClr>
                </a:solidFill>
                <a:latin typeface="Century Gothic" panose="020B0502020202020204" pitchFamily="34" charset="0"/>
              </a:rPr>
              <a:t>Action/Progress:</a:t>
            </a:r>
          </a:p>
          <a:p>
            <a:pPr>
              <a:lnSpc>
                <a:spcPct val="80000"/>
              </a:lnSpc>
            </a:pPr>
            <a:r>
              <a:rPr lang="en-GB" sz="2000" dirty="0">
                <a:solidFill>
                  <a:schemeClr val="accent1">
                    <a:lumMod val="50000"/>
                  </a:schemeClr>
                </a:solidFill>
                <a:latin typeface="Century Gothic" panose="020B0502020202020204" pitchFamily="34" charset="0"/>
              </a:rPr>
              <a:t>Future develop the definition of Associate Groups in the Rules - </a:t>
            </a:r>
            <a:r>
              <a:rPr lang="en-GB" sz="2000" b="1" dirty="0">
                <a:solidFill>
                  <a:srgbClr val="FF0000"/>
                </a:solidFill>
                <a:latin typeface="Century Gothic" panose="020B0502020202020204" pitchFamily="34" charset="0"/>
              </a:rPr>
              <a:t>COMPLETED</a:t>
            </a:r>
          </a:p>
          <a:p>
            <a:pPr>
              <a:lnSpc>
                <a:spcPct val="80000"/>
              </a:lnSpc>
            </a:pPr>
            <a:r>
              <a:rPr lang="en-GB" sz="2000" dirty="0">
                <a:solidFill>
                  <a:schemeClr val="accent1">
                    <a:lumMod val="50000"/>
                  </a:schemeClr>
                </a:solidFill>
                <a:latin typeface="Century Gothic" panose="020B0502020202020204" pitchFamily="34" charset="0"/>
              </a:rPr>
              <a:t>Continue to seek a Brigade Chaplain – </a:t>
            </a:r>
            <a:r>
              <a:rPr lang="en-GB" sz="2000" b="1" dirty="0">
                <a:solidFill>
                  <a:srgbClr val="FF0000"/>
                </a:solidFill>
                <a:latin typeface="Century Gothic" panose="020B0502020202020204" pitchFamily="34" charset="0"/>
              </a:rPr>
              <a:t>ONGOING, LED BY FCB</a:t>
            </a:r>
          </a:p>
          <a:p>
            <a:pPr>
              <a:lnSpc>
                <a:spcPct val="80000"/>
              </a:lnSpc>
            </a:pPr>
            <a:r>
              <a:rPr lang="en-GB" sz="2000" dirty="0">
                <a:solidFill>
                  <a:schemeClr val="accent1">
                    <a:lumMod val="50000"/>
                  </a:schemeClr>
                </a:solidFill>
                <a:latin typeface="Century Gothic" panose="020B0502020202020204" pitchFamily="34" charset="0"/>
              </a:rPr>
              <a:t>Also seeking a Bishop Visitor – </a:t>
            </a:r>
            <a:r>
              <a:rPr lang="en-GB" sz="2000" b="1" dirty="0">
                <a:solidFill>
                  <a:srgbClr val="FF0000"/>
                </a:solidFill>
                <a:latin typeface="Century Gothic" panose="020B0502020202020204" pitchFamily="34" charset="0"/>
              </a:rPr>
              <a:t>FCB LEADING ON THIS TOO</a:t>
            </a:r>
          </a:p>
          <a:p>
            <a:pPr>
              <a:lnSpc>
                <a:spcPct val="80000"/>
              </a:lnSpc>
            </a:pPr>
            <a:r>
              <a:rPr lang="en-GB" sz="2000" dirty="0">
                <a:solidFill>
                  <a:schemeClr val="accent1">
                    <a:lumMod val="50000"/>
                  </a:schemeClr>
                </a:solidFill>
                <a:latin typeface="Century Gothic" panose="020B0502020202020204" pitchFamily="34" charset="0"/>
              </a:rPr>
              <a:t>Archbishop of York has agreed to become Vice President, alongside Wales and Armagh – </a:t>
            </a:r>
            <a:r>
              <a:rPr lang="en-GB" sz="2000" b="1" dirty="0">
                <a:solidFill>
                  <a:srgbClr val="FF0000"/>
                </a:solidFill>
                <a:latin typeface="Century Gothic" panose="020B0502020202020204" pitchFamily="34" charset="0"/>
              </a:rPr>
              <a:t>FCB TRYING TO ARRANGE A MEETING WITH THE ARCHBISHOP OF YORK</a:t>
            </a:r>
          </a:p>
          <a:p>
            <a:endParaRPr lang="en-GB" dirty="0">
              <a:latin typeface="Century Gothic" panose="020B0502020202020204" pitchFamily="34" charset="0"/>
            </a:endParaRPr>
          </a:p>
        </p:txBody>
      </p:sp>
    </p:spTree>
    <p:extLst>
      <p:ext uri="{BB962C8B-B14F-4D97-AF65-F5344CB8AC3E}">
        <p14:creationId xmlns:p14="http://schemas.microsoft.com/office/powerpoint/2010/main" val="279363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6"/>
            <a:ext cx="10515600" cy="1913862"/>
          </a:xfrm>
        </p:spPr>
        <p:txBody>
          <a:bodyPr>
            <a:normAutofit/>
          </a:bodyPr>
          <a:lstStyle/>
          <a:p>
            <a:pPr marL="0" indent="0">
              <a:buNone/>
            </a:pPr>
            <a:r>
              <a:rPr lang="en-GB" sz="2000" dirty="0">
                <a:solidFill>
                  <a:schemeClr val="accent1">
                    <a:lumMod val="50000"/>
                  </a:schemeClr>
                </a:solidFill>
                <a:latin typeface="Century Gothic" panose="020B0502020202020204" pitchFamily="34" charset="0"/>
              </a:rPr>
              <a:t>With good leadership, comes membership. Therefore, a proposal is tabled to run a national campaign from NHQ to recruit new leaders. In order for the campaign to be successful, this will require improved literature, social media and web presence with a new promotional literature pack to encourage new leaders into the organisation. This pack needs to be bright and colourful, emphasising the support and training that is on offer and any local support available.</a:t>
            </a:r>
          </a:p>
          <a:p>
            <a:endParaRPr lang="en-GB" dirty="0">
              <a:latin typeface="Century Gothic" panose="020B0502020202020204" pitchFamily="34" charset="0"/>
            </a:endParaRPr>
          </a:p>
        </p:txBody>
      </p:sp>
      <p:sp>
        <p:nvSpPr>
          <p:cNvPr id="4" name="Title 3"/>
          <p:cNvSpPr>
            <a:spLocks noGrp="1"/>
          </p:cNvSpPr>
          <p:nvPr>
            <p:ph type="title"/>
          </p:nvPr>
        </p:nvSpPr>
        <p:spPr>
          <a:xfrm>
            <a:off x="2167813" y="503969"/>
            <a:ext cx="8623041" cy="737169"/>
          </a:xfrm>
        </p:spPr>
        <p:txBody>
          <a:bodyPr>
            <a:normAutofit/>
          </a:bodyPr>
          <a:lstStyle/>
          <a:p>
            <a:r>
              <a:rPr lang="en-GB" sz="2800" b="1" dirty="0">
                <a:solidFill>
                  <a:schemeClr val="accent1">
                    <a:lumMod val="50000"/>
                  </a:schemeClr>
                </a:solidFill>
                <a:latin typeface="Century Gothic" panose="020B0502020202020204" pitchFamily="34" charset="0"/>
              </a:rPr>
              <a:t>Promotion and Extension</a:t>
            </a:r>
          </a:p>
        </p:txBody>
      </p:sp>
      <p:sp>
        <p:nvSpPr>
          <p:cNvPr id="6" name="Content Placeholder 2"/>
          <p:cNvSpPr txBox="1">
            <a:spLocks/>
          </p:cNvSpPr>
          <p:nvPr/>
        </p:nvSpPr>
        <p:spPr>
          <a:xfrm>
            <a:off x="838200" y="3739488"/>
            <a:ext cx="10515600" cy="24111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Arial" panose="020B0604020202020204" pitchFamily="34" charset="0"/>
              <a:buNone/>
            </a:pPr>
            <a:r>
              <a:rPr lang="en-GB" sz="2000" b="1" dirty="0">
                <a:solidFill>
                  <a:schemeClr val="accent1">
                    <a:lumMod val="50000"/>
                  </a:schemeClr>
                </a:solidFill>
                <a:latin typeface="Century Gothic" panose="020B0502020202020204" pitchFamily="34" charset="0"/>
              </a:rPr>
              <a:t>Action/Progress:</a:t>
            </a:r>
          </a:p>
          <a:p>
            <a:pPr>
              <a:lnSpc>
                <a:spcPct val="80000"/>
              </a:lnSpc>
            </a:pPr>
            <a:r>
              <a:rPr lang="en-GB" sz="2000" dirty="0">
                <a:solidFill>
                  <a:schemeClr val="accent1">
                    <a:lumMod val="50000"/>
                  </a:schemeClr>
                </a:solidFill>
                <a:latin typeface="Century Gothic" panose="020B0502020202020204" pitchFamily="34" charset="0"/>
              </a:rPr>
              <a:t>NHQ to develop a New Leaders Handbook to support this campaign – </a:t>
            </a:r>
            <a:r>
              <a:rPr lang="en-GB" sz="2000" b="1" dirty="0">
                <a:solidFill>
                  <a:srgbClr val="FF0000"/>
                </a:solidFill>
                <a:latin typeface="Century Gothic" panose="020B0502020202020204" pitchFamily="34" charset="0"/>
              </a:rPr>
              <a:t>COMPLETED AND BEING ROLLED OUT TO NEW OPPORTUNITIES IN WALES</a:t>
            </a:r>
          </a:p>
          <a:p>
            <a:pPr>
              <a:lnSpc>
                <a:spcPct val="80000"/>
              </a:lnSpc>
            </a:pPr>
            <a:r>
              <a:rPr lang="en-GB" sz="2000" dirty="0">
                <a:solidFill>
                  <a:schemeClr val="accent1">
                    <a:lumMod val="50000"/>
                  </a:schemeClr>
                </a:solidFill>
                <a:latin typeface="Century Gothic" panose="020B0502020202020204" pitchFamily="34" charset="0"/>
              </a:rPr>
              <a:t>NHQ to run a recruitment campaign for new leaders – </a:t>
            </a:r>
            <a:r>
              <a:rPr lang="en-GB" sz="2000" b="1" dirty="0">
                <a:solidFill>
                  <a:srgbClr val="FF0000"/>
                </a:solidFill>
                <a:latin typeface="Century Gothic" panose="020B0502020202020204" pitchFamily="34" charset="0"/>
              </a:rPr>
              <a:t>TO COMMENCE SHORTLY</a:t>
            </a:r>
          </a:p>
          <a:p>
            <a:pPr>
              <a:lnSpc>
                <a:spcPct val="80000"/>
              </a:lnSpc>
            </a:pPr>
            <a:r>
              <a:rPr lang="en-GB" sz="2000" dirty="0">
                <a:solidFill>
                  <a:schemeClr val="accent1">
                    <a:lumMod val="50000"/>
                  </a:schemeClr>
                </a:solidFill>
                <a:latin typeface="Century Gothic" panose="020B0502020202020204" pitchFamily="34" charset="0"/>
              </a:rPr>
              <a:t>NHQ to run a procurement exercise to commission a web development company. A report on prices and deliverables will be tabled at Brigade Council prior to contract signing – </a:t>
            </a:r>
            <a:r>
              <a:rPr lang="en-GB" sz="2000" b="1" dirty="0">
                <a:solidFill>
                  <a:srgbClr val="FF0000"/>
                </a:solidFill>
                <a:latin typeface="Century Gothic" panose="020B0502020202020204" pitchFamily="34" charset="0"/>
              </a:rPr>
              <a:t>COMPLETED AND CURRENTLY BEING SET UP</a:t>
            </a:r>
          </a:p>
        </p:txBody>
      </p:sp>
    </p:spTree>
    <p:extLst>
      <p:ext uri="{BB962C8B-B14F-4D97-AF65-F5344CB8AC3E}">
        <p14:creationId xmlns:p14="http://schemas.microsoft.com/office/powerpoint/2010/main" val="238832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48543" y="508634"/>
            <a:ext cx="9098902" cy="737169"/>
          </a:xfrm>
        </p:spPr>
        <p:txBody>
          <a:bodyPr>
            <a:normAutofit/>
          </a:bodyPr>
          <a:lstStyle/>
          <a:p>
            <a:r>
              <a:rPr lang="en-GB" sz="2800" b="1" dirty="0">
                <a:solidFill>
                  <a:schemeClr val="accent1">
                    <a:lumMod val="50000"/>
                  </a:schemeClr>
                </a:solidFill>
                <a:latin typeface="Century Gothic" panose="020B0502020202020204" pitchFamily="34" charset="0"/>
              </a:rPr>
              <a:t>National Formation Structure</a:t>
            </a:r>
          </a:p>
        </p:txBody>
      </p:sp>
      <p:sp>
        <p:nvSpPr>
          <p:cNvPr id="6" name="Content Placeholder 2"/>
          <p:cNvSpPr txBox="1">
            <a:spLocks/>
          </p:cNvSpPr>
          <p:nvPr/>
        </p:nvSpPr>
        <p:spPr>
          <a:xfrm>
            <a:off x="712237" y="1633024"/>
            <a:ext cx="10515600" cy="49040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Arial" panose="020B0604020202020204" pitchFamily="34" charset="0"/>
              <a:buNone/>
            </a:pPr>
            <a:r>
              <a:rPr lang="en-GB" sz="2000" b="1" dirty="0">
                <a:solidFill>
                  <a:schemeClr val="accent1">
                    <a:lumMod val="50000"/>
                  </a:schemeClr>
                </a:solidFill>
                <a:latin typeface="Century Gothic" panose="020B0502020202020204" pitchFamily="34" charset="0"/>
              </a:rPr>
              <a:t>Proposal:</a:t>
            </a:r>
          </a:p>
          <a:p>
            <a:pPr>
              <a:lnSpc>
                <a:spcPct val="80000"/>
              </a:lnSpc>
            </a:pPr>
            <a:r>
              <a:rPr lang="en-GB" sz="2000" dirty="0">
                <a:solidFill>
                  <a:schemeClr val="accent1">
                    <a:lumMod val="50000"/>
                  </a:schemeClr>
                </a:solidFill>
                <a:latin typeface="Century Gothic" panose="020B0502020202020204" pitchFamily="34" charset="0"/>
              </a:rPr>
              <a:t>Re-designate:</a:t>
            </a:r>
          </a:p>
          <a:p>
            <a:pPr lvl="1">
              <a:lnSpc>
                <a:spcPct val="80000"/>
              </a:lnSpc>
            </a:pPr>
            <a:r>
              <a:rPr lang="en-GB" sz="2000" dirty="0">
                <a:solidFill>
                  <a:schemeClr val="accent1">
                    <a:lumMod val="50000"/>
                  </a:schemeClr>
                </a:solidFill>
                <a:latin typeface="Century Gothic" panose="020B0502020202020204" pitchFamily="34" charset="0"/>
              </a:rPr>
              <a:t>London Regiment -&gt; London Battalion</a:t>
            </a:r>
          </a:p>
          <a:p>
            <a:pPr lvl="1">
              <a:lnSpc>
                <a:spcPct val="80000"/>
              </a:lnSpc>
            </a:pPr>
            <a:r>
              <a:rPr lang="en-GB" sz="2000" dirty="0">
                <a:solidFill>
                  <a:schemeClr val="accent1">
                    <a:lumMod val="50000"/>
                  </a:schemeClr>
                </a:solidFill>
                <a:latin typeface="Century Gothic" panose="020B0502020202020204" pitchFamily="34" charset="0"/>
              </a:rPr>
              <a:t>Durham Regiment -&gt; Durham Battalion</a:t>
            </a:r>
          </a:p>
          <a:p>
            <a:pPr>
              <a:lnSpc>
                <a:spcPct val="80000"/>
              </a:lnSpc>
            </a:pPr>
            <a:r>
              <a:rPr lang="en-GB" sz="2000" dirty="0">
                <a:solidFill>
                  <a:schemeClr val="accent1">
                    <a:lumMod val="50000"/>
                  </a:schemeClr>
                </a:solidFill>
                <a:latin typeface="Century Gothic" panose="020B0502020202020204" pitchFamily="34" charset="0"/>
              </a:rPr>
              <a:t>Merge:</a:t>
            </a:r>
          </a:p>
          <a:p>
            <a:pPr lvl="1">
              <a:lnSpc>
                <a:spcPct val="80000"/>
              </a:lnSpc>
            </a:pPr>
            <a:r>
              <a:rPr lang="en-GB" sz="2000" dirty="0">
                <a:solidFill>
                  <a:schemeClr val="accent1">
                    <a:lumMod val="50000"/>
                  </a:schemeClr>
                </a:solidFill>
                <a:latin typeface="Century Gothic" panose="020B0502020202020204" pitchFamily="34" charset="0"/>
              </a:rPr>
              <a:t>Chester and Liverpool Battalions -&gt; Chester &amp; Liverpool Battalion</a:t>
            </a:r>
          </a:p>
          <a:p>
            <a:pPr lvl="1">
              <a:lnSpc>
                <a:spcPct val="80000"/>
              </a:lnSpc>
            </a:pPr>
            <a:r>
              <a:rPr lang="en-GB" sz="2000" dirty="0">
                <a:solidFill>
                  <a:schemeClr val="accent1">
                    <a:lumMod val="50000"/>
                  </a:schemeClr>
                </a:solidFill>
                <a:latin typeface="Century Gothic" panose="020B0502020202020204" pitchFamily="34" charset="0"/>
              </a:rPr>
              <a:t>Lincoln Battalion, Leeds and Beverley - &gt; Yorkshire Battalion </a:t>
            </a:r>
          </a:p>
          <a:p>
            <a:pPr>
              <a:lnSpc>
                <a:spcPct val="80000"/>
              </a:lnSpc>
            </a:pPr>
            <a:r>
              <a:rPr lang="en-GB" sz="2000" dirty="0">
                <a:solidFill>
                  <a:schemeClr val="accent1">
                    <a:lumMod val="50000"/>
                  </a:schemeClr>
                </a:solidFill>
                <a:latin typeface="Century Gothic" panose="020B0502020202020204" pitchFamily="34" charset="0"/>
              </a:rPr>
              <a:t>Establish new Battalions as follows:</a:t>
            </a:r>
          </a:p>
          <a:p>
            <a:pPr lvl="1">
              <a:lnSpc>
                <a:spcPct val="80000"/>
              </a:lnSpc>
            </a:pPr>
            <a:r>
              <a:rPr lang="en-GB" sz="2000" dirty="0">
                <a:solidFill>
                  <a:schemeClr val="accent1">
                    <a:lumMod val="50000"/>
                  </a:schemeClr>
                </a:solidFill>
                <a:latin typeface="Century Gothic" panose="020B0502020202020204" pitchFamily="34" charset="0"/>
              </a:rPr>
              <a:t>West Midlands Battalion</a:t>
            </a:r>
          </a:p>
          <a:p>
            <a:pPr lvl="1">
              <a:lnSpc>
                <a:spcPct val="80000"/>
              </a:lnSpc>
            </a:pPr>
            <a:r>
              <a:rPr lang="en-GB" sz="2000" dirty="0">
                <a:solidFill>
                  <a:schemeClr val="accent1">
                    <a:lumMod val="50000"/>
                  </a:schemeClr>
                </a:solidFill>
                <a:latin typeface="Century Gothic" panose="020B0502020202020204" pitchFamily="34" charset="0"/>
              </a:rPr>
              <a:t>East Anglia Battalion</a:t>
            </a:r>
          </a:p>
          <a:p>
            <a:pPr lvl="1">
              <a:lnSpc>
                <a:spcPct val="80000"/>
              </a:lnSpc>
            </a:pPr>
            <a:r>
              <a:rPr lang="en-GB" sz="2000" dirty="0">
                <a:solidFill>
                  <a:schemeClr val="accent1">
                    <a:lumMod val="50000"/>
                  </a:schemeClr>
                </a:solidFill>
                <a:latin typeface="Century Gothic" panose="020B0502020202020204" pitchFamily="34" charset="0"/>
              </a:rPr>
              <a:t>South Wales Battalion</a:t>
            </a:r>
          </a:p>
          <a:p>
            <a:pPr marL="457200" lvl="1" indent="0">
              <a:lnSpc>
                <a:spcPct val="80000"/>
              </a:lnSpc>
              <a:buNone/>
            </a:pPr>
            <a:r>
              <a:rPr lang="en-GB" sz="2000" dirty="0">
                <a:solidFill>
                  <a:schemeClr val="accent1">
                    <a:lumMod val="50000"/>
                  </a:schemeClr>
                </a:solidFill>
                <a:latin typeface="Century Gothic" panose="020B0502020202020204" pitchFamily="34" charset="0"/>
              </a:rPr>
              <a:t>(Bids have been submitted for development staff to support the 3 areas above to grow)</a:t>
            </a:r>
          </a:p>
          <a:p>
            <a:pPr marL="457200" lvl="1" indent="0">
              <a:lnSpc>
                <a:spcPct val="80000"/>
              </a:lnSpc>
              <a:buNone/>
            </a:pPr>
            <a:endParaRPr lang="en-GB" sz="2000" dirty="0">
              <a:solidFill>
                <a:schemeClr val="accent1">
                  <a:lumMod val="50000"/>
                </a:schemeClr>
              </a:solidFill>
              <a:latin typeface="Century Gothic" panose="020B0502020202020204" pitchFamily="34" charset="0"/>
            </a:endParaRPr>
          </a:p>
          <a:p>
            <a:pPr marL="457200" lvl="1" indent="0">
              <a:lnSpc>
                <a:spcPct val="80000"/>
              </a:lnSpc>
              <a:buNone/>
            </a:pPr>
            <a:r>
              <a:rPr lang="en-GB" sz="2000" b="1" dirty="0">
                <a:solidFill>
                  <a:srgbClr val="FF0000"/>
                </a:solidFill>
                <a:latin typeface="Century Gothic" panose="020B0502020202020204" pitchFamily="34" charset="0"/>
              </a:rPr>
              <a:t>COMPLETED – BCOs ALL IN PLACE, APART FROM DEVELOPING BATTALIONS</a:t>
            </a:r>
          </a:p>
        </p:txBody>
      </p:sp>
    </p:spTree>
    <p:extLst>
      <p:ext uri="{BB962C8B-B14F-4D97-AF65-F5344CB8AC3E}">
        <p14:creationId xmlns:p14="http://schemas.microsoft.com/office/powerpoint/2010/main" val="146354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1233747"/>
          </a:xfrm>
        </p:spPr>
        <p:txBody>
          <a:bodyPr>
            <a:normAutofit fontScale="70000" lnSpcReduction="20000"/>
          </a:bodyPr>
          <a:lstStyle/>
          <a:p>
            <a:pPr marL="0" indent="0">
              <a:buNone/>
            </a:pPr>
            <a:r>
              <a:rPr lang="en-GB" dirty="0">
                <a:solidFill>
                  <a:schemeClr val="accent1">
                    <a:lumMod val="50000"/>
                  </a:schemeClr>
                </a:solidFill>
                <a:latin typeface="Century Gothic" panose="020B0502020202020204" pitchFamily="34" charset="0"/>
              </a:rPr>
              <a:t>CLCGB (NHQ) – as a support company under Service Level Agreements and Memorandum of Understanding to the following separate charitable entities:</a:t>
            </a:r>
          </a:p>
          <a:p>
            <a:r>
              <a:rPr lang="en-GB" dirty="0">
                <a:solidFill>
                  <a:schemeClr val="accent1">
                    <a:lumMod val="50000"/>
                  </a:schemeClr>
                </a:solidFill>
                <a:latin typeface="Century Gothic" panose="020B0502020202020204" pitchFamily="34" charset="0"/>
              </a:rPr>
              <a:t>CLCGB NI</a:t>
            </a:r>
          </a:p>
          <a:p>
            <a:r>
              <a:rPr lang="en-GB" dirty="0">
                <a:solidFill>
                  <a:schemeClr val="accent1">
                    <a:lumMod val="50000"/>
                  </a:schemeClr>
                </a:solidFill>
                <a:latin typeface="Century Gothic" panose="020B0502020202020204" pitchFamily="34" charset="0"/>
              </a:rPr>
              <a:t>CLCGB GB</a:t>
            </a:r>
          </a:p>
          <a:p>
            <a:endParaRPr lang="en-GB" dirty="0">
              <a:latin typeface="Century Gothic" panose="020B0502020202020204" pitchFamily="34" charset="0"/>
            </a:endParaRPr>
          </a:p>
        </p:txBody>
      </p:sp>
      <p:sp>
        <p:nvSpPr>
          <p:cNvPr id="4" name="Title 3"/>
          <p:cNvSpPr>
            <a:spLocks noGrp="1"/>
          </p:cNvSpPr>
          <p:nvPr>
            <p:ph type="title"/>
          </p:nvPr>
        </p:nvSpPr>
        <p:spPr>
          <a:xfrm>
            <a:off x="2143836" y="511057"/>
            <a:ext cx="9594074" cy="737169"/>
          </a:xfrm>
        </p:spPr>
        <p:txBody>
          <a:bodyPr>
            <a:normAutofit/>
          </a:bodyPr>
          <a:lstStyle/>
          <a:p>
            <a:r>
              <a:rPr lang="en-GB" sz="2800" b="1" dirty="0">
                <a:solidFill>
                  <a:schemeClr val="accent1">
                    <a:lumMod val="50000"/>
                  </a:schemeClr>
                </a:solidFill>
                <a:latin typeface="Century Gothic" panose="020B0502020202020204" pitchFamily="34" charset="0"/>
              </a:rPr>
              <a:t>The Legal Organisational Structure</a:t>
            </a:r>
          </a:p>
        </p:txBody>
      </p:sp>
      <p:sp>
        <p:nvSpPr>
          <p:cNvPr id="6" name="Content Placeholder 2"/>
          <p:cNvSpPr txBox="1">
            <a:spLocks/>
          </p:cNvSpPr>
          <p:nvPr/>
        </p:nvSpPr>
        <p:spPr>
          <a:xfrm>
            <a:off x="838200" y="4537494"/>
            <a:ext cx="10515600" cy="16676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Arial" panose="020B0604020202020204" pitchFamily="34" charset="0"/>
              <a:buNone/>
            </a:pPr>
            <a:r>
              <a:rPr lang="en-GB" sz="2000" b="1" dirty="0">
                <a:solidFill>
                  <a:schemeClr val="accent1">
                    <a:lumMod val="50000"/>
                  </a:schemeClr>
                </a:solidFill>
                <a:latin typeface="Century Gothic" panose="020B0502020202020204" pitchFamily="34" charset="0"/>
              </a:rPr>
              <a:t>Action/Progress:</a:t>
            </a:r>
          </a:p>
          <a:p>
            <a:pPr>
              <a:lnSpc>
                <a:spcPct val="80000"/>
              </a:lnSpc>
            </a:pPr>
            <a:r>
              <a:rPr lang="en-GB" sz="2000" dirty="0">
                <a:solidFill>
                  <a:schemeClr val="accent1">
                    <a:lumMod val="50000"/>
                  </a:schemeClr>
                </a:solidFill>
                <a:latin typeface="Century Gothic" panose="020B0502020202020204" pitchFamily="34" charset="0"/>
              </a:rPr>
              <a:t>This is currently on hold – </a:t>
            </a:r>
            <a:r>
              <a:rPr lang="en-GB" sz="2000" b="1" dirty="0">
                <a:solidFill>
                  <a:srgbClr val="FF0000"/>
                </a:solidFill>
                <a:latin typeface="Century Gothic" panose="020B0502020202020204" pitchFamily="34" charset="0"/>
              </a:rPr>
              <a:t>SEE NEXT SLIDE</a:t>
            </a:r>
          </a:p>
          <a:p>
            <a:pPr>
              <a:lnSpc>
                <a:spcPct val="80000"/>
              </a:lnSpc>
            </a:pPr>
            <a:r>
              <a:rPr lang="en-GB" sz="2000" dirty="0">
                <a:solidFill>
                  <a:schemeClr val="accent1">
                    <a:lumMod val="50000"/>
                  </a:schemeClr>
                </a:solidFill>
                <a:latin typeface="Century Gothic" panose="020B0502020202020204" pitchFamily="34" charset="0"/>
              </a:rPr>
              <a:t>We have a gap in respect to operational support and management</a:t>
            </a:r>
          </a:p>
          <a:p>
            <a:pPr>
              <a:lnSpc>
                <a:spcPct val="80000"/>
              </a:lnSpc>
            </a:pPr>
            <a:r>
              <a:rPr lang="en-GB" sz="2000" dirty="0">
                <a:solidFill>
                  <a:schemeClr val="accent1">
                    <a:lumMod val="50000"/>
                  </a:schemeClr>
                </a:solidFill>
                <a:latin typeface="Century Gothic" panose="020B0502020202020204" pitchFamily="34" charset="0"/>
              </a:rPr>
              <a:t>Looking at alternative options of staffing at NHQ in order to appoint a Brigade Executive Officer to – lead, manage, motivate, inspire and grow the organisation. </a:t>
            </a:r>
          </a:p>
          <a:p>
            <a:pPr>
              <a:lnSpc>
                <a:spcPct val="80000"/>
              </a:lnSpc>
            </a:pPr>
            <a:endParaRPr lang="en-GB" sz="2000" dirty="0">
              <a:solidFill>
                <a:schemeClr val="accent1">
                  <a:lumMod val="50000"/>
                </a:schemeClr>
              </a:solidFill>
              <a:latin typeface="Century Gothic" panose="020B0502020202020204" pitchFamily="34" charset="0"/>
            </a:endParaRPr>
          </a:p>
          <a:p>
            <a:pPr marL="0" indent="0">
              <a:buNone/>
            </a:pPr>
            <a:endParaRPr lang="en-GB" dirty="0">
              <a:latin typeface="Century Gothic" panose="020B0502020202020204" pitchFamily="34" charset="0"/>
            </a:endParaRPr>
          </a:p>
          <a:p>
            <a:endParaRPr lang="en-GB" dirty="0">
              <a:latin typeface="Century Gothic" panose="020B0502020202020204" pitchFamily="34" charset="0"/>
            </a:endParaRPr>
          </a:p>
        </p:txBody>
      </p:sp>
    </p:spTree>
    <p:extLst>
      <p:ext uri="{BB962C8B-B14F-4D97-AF65-F5344CB8AC3E}">
        <p14:creationId xmlns:p14="http://schemas.microsoft.com/office/powerpoint/2010/main" val="262228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215" y="1542198"/>
            <a:ext cx="10515600" cy="3892444"/>
          </a:xfrm>
        </p:spPr>
        <p:txBody>
          <a:bodyPr>
            <a:normAutofit fontScale="62500" lnSpcReduction="20000"/>
          </a:bodyPr>
          <a:lstStyle/>
          <a:p>
            <a:pPr marL="0" indent="0">
              <a:lnSpc>
                <a:spcPct val="120000"/>
              </a:lnSpc>
              <a:spcBef>
                <a:spcPts val="0"/>
              </a:spcBef>
              <a:buNone/>
            </a:pPr>
            <a:r>
              <a:rPr lang="en-GB" sz="2900" dirty="0">
                <a:solidFill>
                  <a:schemeClr val="accent1">
                    <a:lumMod val="50000"/>
                  </a:schemeClr>
                </a:solidFill>
                <a:latin typeface="Century Gothic" panose="020B0502020202020204" pitchFamily="34" charset="0"/>
              </a:rPr>
              <a:t>A business plan has been written to support the current grant applications. It summarises the current staffing structure as follows:</a:t>
            </a:r>
          </a:p>
          <a:p>
            <a:pPr>
              <a:lnSpc>
                <a:spcPct val="120000"/>
              </a:lnSpc>
              <a:spcBef>
                <a:spcPts val="0"/>
              </a:spcBef>
            </a:pPr>
            <a:r>
              <a:rPr lang="en-GB" sz="2900" dirty="0">
                <a:solidFill>
                  <a:schemeClr val="accent1">
                    <a:lumMod val="50000"/>
                  </a:schemeClr>
                </a:solidFill>
                <a:latin typeface="Century Gothic" panose="020B0502020202020204" pitchFamily="34" charset="0"/>
              </a:rPr>
              <a:t>0.20FTE		CEO/</a:t>
            </a:r>
            <a:r>
              <a:rPr lang="en-GB" sz="2900" dirty="0" err="1">
                <a:solidFill>
                  <a:schemeClr val="accent1">
                    <a:lumMod val="50000"/>
                  </a:schemeClr>
                </a:solidFill>
                <a:latin typeface="Century Gothic" panose="020B0502020202020204" pitchFamily="34" charset="0"/>
              </a:rPr>
              <a:t>GenSec</a:t>
            </a:r>
            <a:r>
              <a:rPr lang="en-GB" sz="2900" dirty="0">
                <a:solidFill>
                  <a:schemeClr val="accent1">
                    <a:lumMod val="50000"/>
                  </a:schemeClr>
                </a:solidFill>
                <a:latin typeface="Century Gothic" panose="020B0502020202020204" pitchFamily="34" charset="0"/>
              </a:rPr>
              <a:t> (volunteer)</a:t>
            </a:r>
          </a:p>
          <a:p>
            <a:pPr>
              <a:lnSpc>
                <a:spcPct val="120000"/>
              </a:lnSpc>
              <a:spcBef>
                <a:spcPts val="0"/>
              </a:spcBef>
            </a:pPr>
            <a:r>
              <a:rPr lang="en-GB" sz="2900" dirty="0">
                <a:solidFill>
                  <a:schemeClr val="accent1">
                    <a:lumMod val="50000"/>
                  </a:schemeClr>
                </a:solidFill>
                <a:latin typeface="Century Gothic" panose="020B0502020202020204" pitchFamily="34" charset="0"/>
              </a:rPr>
              <a:t>1.00FTE 		Finance and Development Manager</a:t>
            </a:r>
          </a:p>
          <a:p>
            <a:pPr>
              <a:lnSpc>
                <a:spcPct val="120000"/>
              </a:lnSpc>
              <a:spcBef>
                <a:spcPts val="0"/>
              </a:spcBef>
            </a:pPr>
            <a:r>
              <a:rPr lang="en-GB" sz="2900" dirty="0">
                <a:solidFill>
                  <a:schemeClr val="accent1">
                    <a:lumMod val="50000"/>
                  </a:schemeClr>
                </a:solidFill>
                <a:latin typeface="Century Gothic" panose="020B0502020202020204" pitchFamily="34" charset="0"/>
              </a:rPr>
              <a:t>0.56FTE 		Office Manager (admin and safeguarding)</a:t>
            </a:r>
          </a:p>
          <a:p>
            <a:pPr>
              <a:lnSpc>
                <a:spcPct val="120000"/>
              </a:lnSpc>
              <a:spcBef>
                <a:spcPts val="0"/>
              </a:spcBef>
            </a:pPr>
            <a:r>
              <a:rPr lang="en-GB" sz="2900" dirty="0">
                <a:solidFill>
                  <a:schemeClr val="accent1">
                    <a:lumMod val="50000"/>
                  </a:schemeClr>
                </a:solidFill>
                <a:latin typeface="Century Gothic" panose="020B0502020202020204" pitchFamily="34" charset="0"/>
              </a:rPr>
              <a:t>0.54FTE 		Stores Officer (admin and stores)</a:t>
            </a:r>
          </a:p>
          <a:p>
            <a:pPr marL="0" indent="0">
              <a:lnSpc>
                <a:spcPct val="120000"/>
              </a:lnSpc>
              <a:spcBef>
                <a:spcPts val="0"/>
              </a:spcBef>
              <a:buNone/>
            </a:pPr>
            <a:r>
              <a:rPr lang="en-GB" sz="2900" dirty="0">
                <a:solidFill>
                  <a:schemeClr val="accent1">
                    <a:lumMod val="50000"/>
                  </a:schemeClr>
                </a:solidFill>
                <a:latin typeface="Century Gothic" panose="020B0502020202020204" pitchFamily="34" charset="0"/>
              </a:rPr>
              <a:t>Revised ‘aspirational’ structure:</a:t>
            </a:r>
          </a:p>
          <a:p>
            <a:pPr>
              <a:lnSpc>
                <a:spcPct val="120000"/>
              </a:lnSpc>
              <a:spcBef>
                <a:spcPts val="0"/>
              </a:spcBef>
            </a:pPr>
            <a:r>
              <a:rPr lang="en-GB" sz="2900" dirty="0">
                <a:solidFill>
                  <a:schemeClr val="accent1">
                    <a:lumMod val="50000"/>
                  </a:schemeClr>
                </a:solidFill>
                <a:latin typeface="Century Gothic" panose="020B0502020202020204" pitchFamily="34" charset="0"/>
              </a:rPr>
              <a:t>0.80/1.00FTE 	Brigade Executive Officer (BEO) – paid role</a:t>
            </a:r>
          </a:p>
          <a:p>
            <a:pPr>
              <a:lnSpc>
                <a:spcPct val="120000"/>
              </a:lnSpc>
              <a:spcBef>
                <a:spcPts val="0"/>
              </a:spcBef>
            </a:pPr>
            <a:r>
              <a:rPr lang="en-GB" sz="2900" dirty="0">
                <a:solidFill>
                  <a:schemeClr val="accent1">
                    <a:lumMod val="50000"/>
                  </a:schemeClr>
                </a:solidFill>
                <a:latin typeface="Century Gothic" panose="020B0502020202020204" pitchFamily="34" charset="0"/>
              </a:rPr>
              <a:t>0.20FTE		x2 Deputy Executive Officers to support operational activities (volunteers)</a:t>
            </a:r>
          </a:p>
          <a:p>
            <a:pPr>
              <a:lnSpc>
                <a:spcPct val="120000"/>
              </a:lnSpc>
              <a:spcBef>
                <a:spcPts val="0"/>
              </a:spcBef>
            </a:pPr>
            <a:r>
              <a:rPr lang="en-GB" sz="2900" dirty="0">
                <a:solidFill>
                  <a:schemeClr val="accent1">
                    <a:lumMod val="50000"/>
                  </a:schemeClr>
                </a:solidFill>
                <a:latin typeface="Century Gothic" panose="020B0502020202020204" pitchFamily="34" charset="0"/>
              </a:rPr>
              <a:t>0.20FTE		Finance Officer – paid role (outsourced)</a:t>
            </a:r>
          </a:p>
          <a:p>
            <a:pPr>
              <a:lnSpc>
                <a:spcPct val="120000"/>
              </a:lnSpc>
              <a:spcBef>
                <a:spcPts val="0"/>
              </a:spcBef>
            </a:pPr>
            <a:r>
              <a:rPr lang="en-GB" sz="2900" dirty="0">
                <a:solidFill>
                  <a:schemeClr val="accent1">
                    <a:lumMod val="50000"/>
                  </a:schemeClr>
                </a:solidFill>
                <a:latin typeface="Century Gothic" panose="020B0502020202020204" pitchFamily="34" charset="0"/>
              </a:rPr>
              <a:t>0.20FTE		Estate and Tenant Manager – paid role</a:t>
            </a:r>
          </a:p>
          <a:p>
            <a:pPr>
              <a:lnSpc>
                <a:spcPct val="120000"/>
              </a:lnSpc>
              <a:spcBef>
                <a:spcPts val="0"/>
              </a:spcBef>
            </a:pPr>
            <a:r>
              <a:rPr lang="en-GB" sz="2900" dirty="0">
                <a:solidFill>
                  <a:schemeClr val="accent1">
                    <a:lumMod val="50000"/>
                  </a:schemeClr>
                </a:solidFill>
                <a:latin typeface="Century Gothic" panose="020B0502020202020204" pitchFamily="34" charset="0"/>
              </a:rPr>
              <a:t>0.60FTE		Office Manager</a:t>
            </a:r>
          </a:p>
          <a:p>
            <a:pPr>
              <a:lnSpc>
                <a:spcPct val="120000"/>
              </a:lnSpc>
              <a:spcBef>
                <a:spcPts val="0"/>
              </a:spcBef>
            </a:pPr>
            <a:r>
              <a:rPr lang="en-GB" sz="2900" dirty="0">
                <a:solidFill>
                  <a:schemeClr val="accent1">
                    <a:lumMod val="50000"/>
                  </a:schemeClr>
                </a:solidFill>
                <a:latin typeface="Century Gothic" panose="020B0502020202020204" pitchFamily="34" charset="0"/>
              </a:rPr>
              <a:t>0.60FTE		Stores Officer</a:t>
            </a:r>
          </a:p>
          <a:p>
            <a:pPr>
              <a:lnSpc>
                <a:spcPct val="70000"/>
              </a:lnSpc>
            </a:pPr>
            <a:endParaRPr lang="en-GB" sz="2200" dirty="0">
              <a:solidFill>
                <a:schemeClr val="accent1">
                  <a:lumMod val="50000"/>
                </a:schemeClr>
              </a:solidFill>
            </a:endParaRPr>
          </a:p>
          <a:p>
            <a:endParaRPr lang="en-GB" sz="2000" dirty="0">
              <a:solidFill>
                <a:schemeClr val="accent1">
                  <a:lumMod val="50000"/>
                </a:schemeClr>
              </a:solidFill>
              <a:latin typeface="Century Gothic" panose="020B0502020202020204" pitchFamily="34" charset="0"/>
            </a:endParaRPr>
          </a:p>
          <a:p>
            <a:endParaRPr lang="en-GB" dirty="0">
              <a:latin typeface="Century Gothic" panose="020B0502020202020204" pitchFamily="34" charset="0"/>
            </a:endParaRPr>
          </a:p>
        </p:txBody>
      </p:sp>
      <p:sp>
        <p:nvSpPr>
          <p:cNvPr id="4" name="Title 3"/>
          <p:cNvSpPr>
            <a:spLocks noGrp="1"/>
          </p:cNvSpPr>
          <p:nvPr>
            <p:ph type="title"/>
          </p:nvPr>
        </p:nvSpPr>
        <p:spPr>
          <a:xfrm>
            <a:off x="2061949" y="510700"/>
            <a:ext cx="10515600" cy="737169"/>
          </a:xfrm>
        </p:spPr>
        <p:txBody>
          <a:bodyPr>
            <a:normAutofit/>
          </a:bodyPr>
          <a:lstStyle/>
          <a:p>
            <a:r>
              <a:rPr lang="en-GB" sz="2800" b="1" dirty="0">
                <a:solidFill>
                  <a:schemeClr val="accent1">
                    <a:lumMod val="50000"/>
                  </a:schemeClr>
                </a:solidFill>
                <a:latin typeface="Century Gothic" panose="020B0502020202020204" pitchFamily="34" charset="0"/>
              </a:rPr>
              <a:t>Business Planning</a:t>
            </a:r>
          </a:p>
        </p:txBody>
      </p:sp>
      <p:sp>
        <p:nvSpPr>
          <p:cNvPr id="6" name="Content Placeholder 2"/>
          <p:cNvSpPr txBox="1">
            <a:spLocks/>
          </p:cNvSpPr>
          <p:nvPr/>
        </p:nvSpPr>
        <p:spPr>
          <a:xfrm>
            <a:off x="747215" y="5352238"/>
            <a:ext cx="10515600" cy="13351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700" b="1" dirty="0">
                <a:solidFill>
                  <a:schemeClr val="accent1">
                    <a:lumMod val="50000"/>
                  </a:schemeClr>
                </a:solidFill>
                <a:latin typeface="Century Gothic" panose="020B0502020202020204" pitchFamily="34" charset="0"/>
              </a:rPr>
              <a:t>Action/Progress:</a:t>
            </a:r>
          </a:p>
          <a:p>
            <a:pPr>
              <a:lnSpc>
                <a:spcPct val="100000"/>
              </a:lnSpc>
              <a:spcBef>
                <a:spcPts val="0"/>
              </a:spcBef>
            </a:pPr>
            <a:r>
              <a:rPr lang="en-GB" sz="1700" b="1" dirty="0">
                <a:solidFill>
                  <a:srgbClr val="FF0000"/>
                </a:solidFill>
                <a:latin typeface="Century Gothic" panose="020B0502020202020204" pitchFamily="34" charset="0"/>
              </a:rPr>
              <a:t>Business plan including job descriptions being rewritten for approval by Council</a:t>
            </a:r>
          </a:p>
          <a:p>
            <a:pPr>
              <a:lnSpc>
                <a:spcPct val="100000"/>
              </a:lnSpc>
              <a:spcBef>
                <a:spcPts val="0"/>
              </a:spcBef>
            </a:pPr>
            <a:r>
              <a:rPr lang="en-GB" sz="1700" b="1" dirty="0">
                <a:solidFill>
                  <a:srgbClr val="FF0000"/>
                </a:solidFill>
                <a:latin typeface="Century Gothic" panose="020B0502020202020204" pitchFamily="34" charset="0"/>
              </a:rPr>
              <a:t>Use of reserves to fund BEO requires approval before this can progress</a:t>
            </a:r>
          </a:p>
          <a:p>
            <a:pPr>
              <a:lnSpc>
                <a:spcPct val="100000"/>
              </a:lnSpc>
              <a:spcBef>
                <a:spcPts val="0"/>
              </a:spcBef>
            </a:pPr>
            <a:r>
              <a:rPr lang="en-GB" sz="1700" b="1" dirty="0">
                <a:solidFill>
                  <a:srgbClr val="FF0000"/>
                </a:solidFill>
                <a:latin typeface="Century Gothic" panose="020B0502020202020204" pitchFamily="34" charset="0"/>
              </a:rPr>
              <a:t>Recruitment company already engaged to support the process if approved</a:t>
            </a:r>
          </a:p>
        </p:txBody>
      </p:sp>
    </p:spTree>
    <p:extLst>
      <p:ext uri="{BB962C8B-B14F-4D97-AF65-F5344CB8AC3E}">
        <p14:creationId xmlns:p14="http://schemas.microsoft.com/office/powerpoint/2010/main" val="2452024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4468" y="1495308"/>
            <a:ext cx="10515600" cy="1345205"/>
          </a:xfrm>
        </p:spPr>
        <p:txBody>
          <a:bodyPr>
            <a:normAutofit/>
          </a:bodyPr>
          <a:lstStyle/>
          <a:p>
            <a:pPr marL="0" indent="0">
              <a:buNone/>
            </a:pPr>
            <a:r>
              <a:rPr lang="en-GB" sz="1700" dirty="0">
                <a:solidFill>
                  <a:schemeClr val="accent1">
                    <a:lumMod val="50000"/>
                  </a:schemeClr>
                </a:solidFill>
                <a:latin typeface="Century Gothic" panose="020B0502020202020204" pitchFamily="34" charset="0"/>
              </a:rPr>
              <a:t>A significant amount of high quality training is already taking place. The organisation would like to develop this further and host a number of online courses, assessable to all leaders so that they can grow in confidence and develop new skills.</a:t>
            </a:r>
          </a:p>
          <a:p>
            <a:pPr marL="0" indent="0">
              <a:buNone/>
            </a:pPr>
            <a:r>
              <a:rPr lang="en-GB" sz="1700" dirty="0">
                <a:solidFill>
                  <a:schemeClr val="accent1">
                    <a:lumMod val="50000"/>
                  </a:schemeClr>
                </a:solidFill>
                <a:latin typeface="Century Gothic" panose="020B0502020202020204" pitchFamily="34" charset="0"/>
              </a:rPr>
              <a:t>Online training modules to be enhanced with courses on:</a:t>
            </a:r>
            <a:endParaRPr lang="en-GB" dirty="0">
              <a:latin typeface="Century Gothic" panose="020B0502020202020204" pitchFamily="34" charset="0"/>
            </a:endParaRPr>
          </a:p>
        </p:txBody>
      </p:sp>
      <p:sp>
        <p:nvSpPr>
          <p:cNvPr id="4" name="Title 3"/>
          <p:cNvSpPr>
            <a:spLocks noGrp="1"/>
          </p:cNvSpPr>
          <p:nvPr>
            <p:ph type="title"/>
          </p:nvPr>
        </p:nvSpPr>
        <p:spPr>
          <a:xfrm>
            <a:off x="2052850" y="511589"/>
            <a:ext cx="9893490" cy="737169"/>
          </a:xfrm>
        </p:spPr>
        <p:txBody>
          <a:bodyPr>
            <a:normAutofit/>
          </a:bodyPr>
          <a:lstStyle/>
          <a:p>
            <a:r>
              <a:rPr lang="en-GB" sz="2800" b="1" dirty="0">
                <a:solidFill>
                  <a:schemeClr val="accent1">
                    <a:lumMod val="50000"/>
                  </a:schemeClr>
                </a:solidFill>
                <a:latin typeface="Century Gothic" panose="020B0502020202020204" pitchFamily="34" charset="0"/>
              </a:rPr>
              <a:t>Training &amp; Development</a:t>
            </a:r>
          </a:p>
        </p:txBody>
      </p:sp>
      <p:sp>
        <p:nvSpPr>
          <p:cNvPr id="6" name="Content Placeholder 2"/>
          <p:cNvSpPr txBox="1">
            <a:spLocks/>
          </p:cNvSpPr>
          <p:nvPr/>
        </p:nvSpPr>
        <p:spPr>
          <a:xfrm>
            <a:off x="724468" y="4793527"/>
            <a:ext cx="10515600" cy="173666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700" b="1" dirty="0">
                <a:solidFill>
                  <a:schemeClr val="accent1">
                    <a:lumMod val="50000"/>
                  </a:schemeClr>
                </a:solidFill>
                <a:latin typeface="Century Gothic" panose="020B0502020202020204" pitchFamily="34" charset="0"/>
              </a:rPr>
              <a:t>Actions/Progress:</a:t>
            </a:r>
          </a:p>
          <a:p>
            <a:pPr>
              <a:lnSpc>
                <a:spcPct val="100000"/>
              </a:lnSpc>
              <a:spcBef>
                <a:spcPts val="0"/>
              </a:spcBef>
            </a:pPr>
            <a:r>
              <a:rPr lang="en-GB" sz="1700" dirty="0">
                <a:solidFill>
                  <a:schemeClr val="accent1">
                    <a:lumMod val="50000"/>
                  </a:schemeClr>
                </a:solidFill>
                <a:latin typeface="Century Gothic" panose="020B0502020202020204" pitchFamily="34" charset="0"/>
              </a:rPr>
              <a:t>Seek National Training Officer from FTOG to lead on the development noted above - </a:t>
            </a:r>
            <a:r>
              <a:rPr lang="en-GB" sz="1700" b="1" dirty="0">
                <a:solidFill>
                  <a:srgbClr val="FF0000"/>
                </a:solidFill>
                <a:latin typeface="Century Gothic" panose="020B0502020202020204" pitchFamily="34" charset="0"/>
              </a:rPr>
              <a:t>ONGOING</a:t>
            </a:r>
          </a:p>
          <a:p>
            <a:pPr>
              <a:lnSpc>
                <a:spcPct val="100000"/>
              </a:lnSpc>
              <a:spcBef>
                <a:spcPts val="0"/>
              </a:spcBef>
            </a:pPr>
            <a:r>
              <a:rPr lang="en-GB" sz="1700" dirty="0">
                <a:solidFill>
                  <a:schemeClr val="accent1">
                    <a:lumMod val="50000"/>
                  </a:schemeClr>
                </a:solidFill>
                <a:latin typeface="Century Gothic" panose="020B0502020202020204" pitchFamily="34" charset="0"/>
              </a:rPr>
              <a:t>NHQ to approach existing training providers to see what already exists and can be adapted – </a:t>
            </a:r>
            <a:r>
              <a:rPr lang="en-GB" sz="1700" b="1" dirty="0">
                <a:solidFill>
                  <a:srgbClr val="FF0000"/>
                </a:solidFill>
                <a:latin typeface="Century Gothic" panose="020B0502020202020204" pitchFamily="34" charset="0"/>
              </a:rPr>
              <a:t>NOT YET TAKEN PLACE</a:t>
            </a:r>
          </a:p>
          <a:p>
            <a:pPr>
              <a:lnSpc>
                <a:spcPct val="100000"/>
              </a:lnSpc>
              <a:spcBef>
                <a:spcPts val="0"/>
              </a:spcBef>
            </a:pPr>
            <a:r>
              <a:rPr lang="en-GB" sz="1700" dirty="0">
                <a:solidFill>
                  <a:schemeClr val="accent1">
                    <a:lumMod val="50000"/>
                  </a:schemeClr>
                </a:solidFill>
                <a:latin typeface="Century Gothic" panose="020B0502020202020204" pitchFamily="34" charset="0"/>
              </a:rPr>
              <a:t>Commission grant writer to bid for funding to support the training and development plans – </a:t>
            </a:r>
            <a:r>
              <a:rPr lang="en-GB" sz="1700" b="1" dirty="0">
                <a:solidFill>
                  <a:srgbClr val="FF0000"/>
                </a:solidFill>
                <a:latin typeface="Century Gothic" panose="020B0502020202020204" pitchFamily="34" charset="0"/>
              </a:rPr>
              <a:t>ACTIONED AND CEASED DUE TO RESERVES BEING TOO HIGH, HENCE PROPOSAL ON PREVIOUS SLIDE</a:t>
            </a:r>
          </a:p>
          <a:p>
            <a:endParaRPr lang="en-GB" dirty="0">
              <a:latin typeface="Century Gothic" panose="020B0502020202020204" pitchFamily="34" charset="0"/>
            </a:endParaRPr>
          </a:p>
        </p:txBody>
      </p:sp>
      <p:sp>
        <p:nvSpPr>
          <p:cNvPr id="5" name="Content Placeholder 2"/>
          <p:cNvSpPr txBox="1">
            <a:spLocks/>
          </p:cNvSpPr>
          <p:nvPr/>
        </p:nvSpPr>
        <p:spPr>
          <a:xfrm>
            <a:off x="879143" y="2655365"/>
            <a:ext cx="5003042" cy="1543596"/>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sz="2400" dirty="0">
                <a:solidFill>
                  <a:schemeClr val="accent1">
                    <a:lumMod val="50000"/>
                  </a:schemeClr>
                </a:solidFill>
                <a:latin typeface="Century Gothic" panose="020B0502020202020204" pitchFamily="34" charset="0"/>
              </a:rPr>
              <a:t>Equality, diversity and inclusion</a:t>
            </a:r>
          </a:p>
          <a:p>
            <a:pPr lvl="0"/>
            <a:r>
              <a:rPr lang="en-GB" sz="2400" dirty="0">
                <a:solidFill>
                  <a:schemeClr val="accent1">
                    <a:lumMod val="50000"/>
                  </a:schemeClr>
                </a:solidFill>
                <a:latin typeface="Century Gothic" panose="020B0502020202020204" pitchFamily="34" charset="0"/>
              </a:rPr>
              <a:t>Gender identity and expression</a:t>
            </a:r>
          </a:p>
          <a:p>
            <a:pPr lvl="0"/>
            <a:r>
              <a:rPr lang="en-GB" sz="2400" dirty="0">
                <a:solidFill>
                  <a:schemeClr val="accent1">
                    <a:lumMod val="50000"/>
                  </a:schemeClr>
                </a:solidFill>
                <a:latin typeface="Century Gothic" panose="020B0502020202020204" pitchFamily="34" charset="0"/>
              </a:rPr>
              <a:t>Bullying and harassment</a:t>
            </a:r>
          </a:p>
          <a:p>
            <a:pPr lvl="0"/>
            <a:r>
              <a:rPr lang="en-GB" sz="2400" dirty="0">
                <a:solidFill>
                  <a:schemeClr val="accent1">
                    <a:lumMod val="50000"/>
                  </a:schemeClr>
                </a:solidFill>
                <a:latin typeface="Century Gothic" panose="020B0502020202020204" pitchFamily="34" charset="0"/>
              </a:rPr>
              <a:t>Mental health awareness</a:t>
            </a:r>
          </a:p>
          <a:p>
            <a:pPr lvl="0"/>
            <a:r>
              <a:rPr lang="en-GB" sz="2400" dirty="0">
                <a:solidFill>
                  <a:schemeClr val="accent1">
                    <a:lumMod val="50000"/>
                  </a:schemeClr>
                </a:solidFill>
                <a:latin typeface="Century Gothic" panose="020B0502020202020204" pitchFamily="34" charset="0"/>
              </a:rPr>
              <a:t>Mindfulness</a:t>
            </a:r>
          </a:p>
          <a:p>
            <a:endParaRPr lang="en-GB" dirty="0">
              <a:latin typeface="Century Gothic" panose="020B0502020202020204" pitchFamily="34" charset="0"/>
            </a:endParaRPr>
          </a:p>
        </p:txBody>
      </p:sp>
      <p:sp>
        <p:nvSpPr>
          <p:cNvPr id="7" name="Content Placeholder 2"/>
          <p:cNvSpPr txBox="1">
            <a:spLocks/>
          </p:cNvSpPr>
          <p:nvPr/>
        </p:nvSpPr>
        <p:spPr>
          <a:xfrm>
            <a:off x="5738882" y="2611059"/>
            <a:ext cx="5003042" cy="16333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sz="1800" dirty="0">
                <a:solidFill>
                  <a:schemeClr val="accent1">
                    <a:lumMod val="50000"/>
                  </a:schemeClr>
                </a:solidFill>
                <a:latin typeface="Century Gothic" panose="020B0502020202020204" pitchFamily="34" charset="0"/>
              </a:rPr>
              <a:t>Confidence building</a:t>
            </a:r>
          </a:p>
          <a:p>
            <a:pPr lvl="0"/>
            <a:r>
              <a:rPr lang="en-GB" sz="1800" dirty="0">
                <a:solidFill>
                  <a:schemeClr val="accent1">
                    <a:lumMod val="50000"/>
                  </a:schemeClr>
                </a:solidFill>
                <a:latin typeface="Century Gothic" panose="020B0502020202020204" pitchFamily="34" charset="0"/>
              </a:rPr>
              <a:t>Paediatric first aid</a:t>
            </a:r>
          </a:p>
          <a:p>
            <a:pPr lvl="0"/>
            <a:r>
              <a:rPr lang="en-GB" sz="1800" dirty="0">
                <a:solidFill>
                  <a:schemeClr val="accent1">
                    <a:lumMod val="50000"/>
                  </a:schemeClr>
                </a:solidFill>
                <a:latin typeface="Century Gothic" panose="020B0502020202020204" pitchFamily="34" charset="0"/>
              </a:rPr>
              <a:t>Presentation skills</a:t>
            </a:r>
          </a:p>
          <a:p>
            <a:pPr lvl="0"/>
            <a:r>
              <a:rPr lang="en-GB" sz="1800" dirty="0">
                <a:solidFill>
                  <a:schemeClr val="accent1">
                    <a:lumMod val="50000"/>
                  </a:schemeClr>
                </a:solidFill>
                <a:latin typeface="Century Gothic" panose="020B0502020202020204" pitchFamily="34" charset="0"/>
              </a:rPr>
              <a:t>Safeguarding children</a:t>
            </a:r>
          </a:p>
          <a:p>
            <a:pPr lvl="0"/>
            <a:r>
              <a:rPr lang="en-GB" sz="1800" dirty="0">
                <a:solidFill>
                  <a:schemeClr val="accent1">
                    <a:lumMod val="50000"/>
                  </a:schemeClr>
                </a:solidFill>
                <a:latin typeface="Century Gothic" panose="020B0502020202020204" pitchFamily="34" charset="0"/>
              </a:rPr>
              <a:t>Organising trips.</a:t>
            </a:r>
          </a:p>
          <a:p>
            <a:endParaRPr lang="en-GB" dirty="0">
              <a:latin typeface="Century Gothic" panose="020B0502020202020204" pitchFamily="34" charset="0"/>
            </a:endParaRPr>
          </a:p>
        </p:txBody>
      </p:sp>
      <p:sp>
        <p:nvSpPr>
          <p:cNvPr id="8" name="Content Placeholder 2"/>
          <p:cNvSpPr txBox="1">
            <a:spLocks/>
          </p:cNvSpPr>
          <p:nvPr/>
        </p:nvSpPr>
        <p:spPr>
          <a:xfrm>
            <a:off x="724468" y="4249394"/>
            <a:ext cx="10515600" cy="54413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700" dirty="0">
                <a:solidFill>
                  <a:schemeClr val="accent1">
                    <a:lumMod val="50000"/>
                  </a:schemeClr>
                </a:solidFill>
                <a:latin typeface="Century Gothic" panose="020B0502020202020204" pitchFamily="34" charset="0"/>
              </a:rPr>
              <a:t>Also, aspiration to develop Level 1,2 and 3 in Christian Youth Leadership with an existing registered training provider.</a:t>
            </a:r>
            <a:endParaRPr lang="en-GB" dirty="0">
              <a:latin typeface="Century Gothic" panose="020B0502020202020204" pitchFamily="34" charset="0"/>
            </a:endParaRPr>
          </a:p>
        </p:txBody>
      </p:sp>
    </p:spTree>
    <p:extLst>
      <p:ext uri="{BB962C8B-B14F-4D97-AF65-F5344CB8AC3E}">
        <p14:creationId xmlns:p14="http://schemas.microsoft.com/office/powerpoint/2010/main" val="7495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920" y="1611811"/>
            <a:ext cx="10515600" cy="1236022"/>
          </a:xfrm>
        </p:spPr>
        <p:txBody>
          <a:bodyPr>
            <a:normAutofit lnSpcReduction="10000"/>
          </a:bodyPr>
          <a:lstStyle/>
          <a:p>
            <a:pPr marL="0" indent="0">
              <a:lnSpc>
                <a:spcPct val="100000"/>
              </a:lnSpc>
              <a:spcBef>
                <a:spcPts val="0"/>
              </a:spcBef>
              <a:buNone/>
            </a:pPr>
            <a:r>
              <a:rPr lang="en-GB" sz="2000" dirty="0">
                <a:solidFill>
                  <a:schemeClr val="accent1">
                    <a:lumMod val="50000"/>
                  </a:schemeClr>
                </a:solidFill>
                <a:latin typeface="Century Gothic" panose="020B0502020202020204" pitchFamily="34" charset="0"/>
              </a:rPr>
              <a:t>Over the last several years the majority of national events (sports, </a:t>
            </a:r>
            <a:r>
              <a:rPr lang="en-GB" sz="2000" dirty="0" err="1">
                <a:solidFill>
                  <a:schemeClr val="accent1">
                    <a:lumMod val="50000"/>
                  </a:schemeClr>
                </a:solidFill>
                <a:latin typeface="Century Gothic" panose="020B0502020202020204" pitchFamily="34" charset="0"/>
              </a:rPr>
              <a:t>uni</a:t>
            </a:r>
            <a:r>
              <a:rPr lang="en-GB" sz="2000" dirty="0">
                <a:solidFill>
                  <a:schemeClr val="accent1">
                    <a:lumMod val="50000"/>
                  </a:schemeClr>
                </a:solidFill>
                <a:latin typeface="Century Gothic" panose="020B0502020202020204" pitchFamily="34" charset="0"/>
              </a:rPr>
              <a:t>-hoc, swimming and music) have ended due to the amount of work taken to organise the events and reducing attendees. The only remaining event is the remembrance service at the National Arboretum. </a:t>
            </a:r>
          </a:p>
        </p:txBody>
      </p:sp>
      <p:sp>
        <p:nvSpPr>
          <p:cNvPr id="4" name="Title 3"/>
          <p:cNvSpPr>
            <a:spLocks noGrp="1"/>
          </p:cNvSpPr>
          <p:nvPr>
            <p:ph type="title"/>
          </p:nvPr>
        </p:nvSpPr>
        <p:spPr>
          <a:xfrm>
            <a:off x="1952767" y="528897"/>
            <a:ext cx="10515600" cy="737169"/>
          </a:xfrm>
        </p:spPr>
        <p:txBody>
          <a:bodyPr>
            <a:normAutofit/>
          </a:bodyPr>
          <a:lstStyle/>
          <a:p>
            <a:r>
              <a:rPr lang="en-GB" sz="2800" b="1" dirty="0">
                <a:solidFill>
                  <a:schemeClr val="accent1">
                    <a:lumMod val="50000"/>
                  </a:schemeClr>
                </a:solidFill>
                <a:latin typeface="Century Gothic" panose="020B0502020202020204" pitchFamily="34" charset="0"/>
              </a:rPr>
              <a:t>National Events</a:t>
            </a:r>
          </a:p>
        </p:txBody>
      </p:sp>
      <p:sp>
        <p:nvSpPr>
          <p:cNvPr id="6" name="Content Placeholder 2"/>
          <p:cNvSpPr txBox="1">
            <a:spLocks/>
          </p:cNvSpPr>
          <p:nvPr/>
        </p:nvSpPr>
        <p:spPr>
          <a:xfrm>
            <a:off x="719920" y="4804913"/>
            <a:ext cx="10515600" cy="12182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2000" b="1" dirty="0">
                <a:solidFill>
                  <a:schemeClr val="accent1">
                    <a:lumMod val="50000"/>
                  </a:schemeClr>
                </a:solidFill>
                <a:latin typeface="Century Gothic" panose="020B0502020202020204" pitchFamily="34" charset="0"/>
              </a:rPr>
              <a:t>Proposal:</a:t>
            </a:r>
          </a:p>
          <a:p>
            <a:pPr>
              <a:lnSpc>
                <a:spcPct val="100000"/>
              </a:lnSpc>
              <a:spcBef>
                <a:spcPts val="0"/>
              </a:spcBef>
            </a:pPr>
            <a:r>
              <a:rPr lang="en-GB" sz="2000" dirty="0">
                <a:solidFill>
                  <a:schemeClr val="accent1">
                    <a:lumMod val="50000"/>
                  </a:schemeClr>
                </a:solidFill>
                <a:latin typeface="Century Gothic" panose="020B0502020202020204" pitchFamily="34" charset="0"/>
              </a:rPr>
              <a:t>Appoint a volunteer to identify and develop these ideas further – </a:t>
            </a:r>
            <a:r>
              <a:rPr lang="en-GB" sz="2000" b="1" dirty="0">
                <a:solidFill>
                  <a:srgbClr val="FF0000"/>
                </a:solidFill>
                <a:latin typeface="Century Gothic" panose="020B0502020202020204" pitchFamily="34" charset="0"/>
              </a:rPr>
              <a:t>COMPLETED – BEING LED BY MB WHO IS PRESENTING SEPARATELY TODAY</a:t>
            </a:r>
          </a:p>
        </p:txBody>
      </p:sp>
      <p:sp>
        <p:nvSpPr>
          <p:cNvPr id="5" name="Content Placeholder 2"/>
          <p:cNvSpPr txBox="1">
            <a:spLocks/>
          </p:cNvSpPr>
          <p:nvPr/>
        </p:nvSpPr>
        <p:spPr>
          <a:xfrm>
            <a:off x="719920" y="2847833"/>
            <a:ext cx="10515600" cy="16113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2000" dirty="0">
                <a:solidFill>
                  <a:schemeClr val="accent1">
                    <a:lumMod val="50000"/>
                  </a:schemeClr>
                </a:solidFill>
                <a:latin typeface="Century Gothic" panose="020B0502020202020204" pitchFamily="34" charset="0"/>
              </a:rPr>
              <a:t>Potential new events:</a:t>
            </a:r>
          </a:p>
          <a:p>
            <a:pPr>
              <a:lnSpc>
                <a:spcPct val="100000"/>
              </a:lnSpc>
              <a:spcBef>
                <a:spcPts val="0"/>
              </a:spcBef>
            </a:pPr>
            <a:r>
              <a:rPr lang="en-GB" sz="2000" dirty="0">
                <a:solidFill>
                  <a:schemeClr val="accent1">
                    <a:lumMod val="50000"/>
                  </a:schemeClr>
                </a:solidFill>
                <a:latin typeface="Century Gothic" panose="020B0502020202020204" pitchFamily="34" charset="0"/>
              </a:rPr>
              <a:t>National Music and Drill weekend</a:t>
            </a:r>
          </a:p>
          <a:p>
            <a:pPr>
              <a:lnSpc>
                <a:spcPct val="100000"/>
              </a:lnSpc>
              <a:spcBef>
                <a:spcPts val="0"/>
              </a:spcBef>
            </a:pPr>
            <a:r>
              <a:rPr lang="en-GB" sz="2000" dirty="0">
                <a:solidFill>
                  <a:schemeClr val="accent1">
                    <a:lumMod val="50000"/>
                  </a:schemeClr>
                </a:solidFill>
                <a:latin typeface="Century Gothic" panose="020B0502020202020204" pitchFamily="34" charset="0"/>
              </a:rPr>
              <a:t>National Uni-hoc competition</a:t>
            </a:r>
          </a:p>
          <a:p>
            <a:pPr>
              <a:lnSpc>
                <a:spcPct val="100000"/>
              </a:lnSpc>
              <a:spcBef>
                <a:spcPts val="0"/>
              </a:spcBef>
            </a:pPr>
            <a:r>
              <a:rPr lang="en-GB" sz="2000" dirty="0">
                <a:solidFill>
                  <a:schemeClr val="accent1">
                    <a:lumMod val="50000"/>
                  </a:schemeClr>
                </a:solidFill>
                <a:latin typeface="Century Gothic" panose="020B0502020202020204" pitchFamily="34" charset="0"/>
              </a:rPr>
              <a:t>National Camp</a:t>
            </a:r>
          </a:p>
          <a:p>
            <a:pPr marL="0" indent="0">
              <a:buNone/>
            </a:pPr>
            <a:endParaRPr lang="en-GB" sz="20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3108842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34942BF758604CBDCAA40513CB3CF9" ma:contentTypeVersion="18" ma:contentTypeDescription="Create a new document." ma:contentTypeScope="" ma:versionID="9dfbeb0a7a86b7dde3a7fbe4c4176b74">
  <xsd:schema xmlns:xsd="http://www.w3.org/2001/XMLSchema" xmlns:xs="http://www.w3.org/2001/XMLSchema" xmlns:p="http://schemas.microsoft.com/office/2006/metadata/properties" xmlns:ns2="53a48e75-9242-4b60-96da-2f6542698d2c" xmlns:ns3="15cc7332-f69d-41b6-a89a-106344b501f8" targetNamespace="http://schemas.microsoft.com/office/2006/metadata/properties" ma:root="true" ma:fieldsID="3b8b91947e16ce595ad043aa192f44a4" ns2:_="" ns3:_="">
    <xsd:import namespace="53a48e75-9242-4b60-96da-2f6542698d2c"/>
    <xsd:import namespace="15cc7332-f69d-41b6-a89a-106344b501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48e75-9242-4b60-96da-2f6542698d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58d17d-b655-401b-913c-b0aadaecca8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cc7332-f69d-41b6-a89a-106344b501f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5aabf0e-d07e-4369-9482-c76140ed7cb4}" ma:internalName="TaxCatchAll" ma:showField="CatchAllData" ma:web="15cc7332-f69d-41b6-a89a-106344b501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264D15-FA1D-4293-8A87-5E1FAB852344}"/>
</file>

<file path=customXml/itemProps2.xml><?xml version="1.0" encoding="utf-8"?>
<ds:datastoreItem xmlns:ds="http://schemas.openxmlformats.org/officeDocument/2006/customXml" ds:itemID="{D7614491-5757-4196-9079-F4ECBC577ED1}"/>
</file>

<file path=docProps/app.xml><?xml version="1.0" encoding="utf-8"?>
<Properties xmlns="http://schemas.openxmlformats.org/officeDocument/2006/extended-properties" xmlns:vt="http://schemas.openxmlformats.org/officeDocument/2006/docPropsVTypes">
  <TotalTime>6806</TotalTime>
  <Words>967</Words>
  <Application>Microsoft Office PowerPoint</Application>
  <PresentationFormat>Widescreen</PresentationFormat>
  <Paragraphs>94</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(Body)</vt:lpstr>
      <vt:lpstr>Calibri Light</vt:lpstr>
      <vt:lpstr>Century Gothic</vt:lpstr>
      <vt:lpstr>Office Theme</vt:lpstr>
      <vt:lpstr>PowerPoint Presentation</vt:lpstr>
      <vt:lpstr>Action/Progress: • Change wording in the Objective - COMPLETED • Copywrite the CLCGB shield and organisation name – BEING PROGESSED BY PG</vt:lpstr>
      <vt:lpstr>Relationship with the Church</vt:lpstr>
      <vt:lpstr>Promotion and Extension</vt:lpstr>
      <vt:lpstr>National Formation Structure</vt:lpstr>
      <vt:lpstr>The Legal Organisational Structure</vt:lpstr>
      <vt:lpstr>Business Planning</vt:lpstr>
      <vt:lpstr>Training &amp; Development</vt:lpstr>
      <vt:lpstr>National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CLCGB Looking to the Future</dc:title>
  <dc:creator>Microsoft account</dc:creator>
  <cp:lastModifiedBy>Andrew Hayday</cp:lastModifiedBy>
  <cp:revision>17</cp:revision>
  <cp:lastPrinted>2023-02-02T11:59:27Z</cp:lastPrinted>
  <dcterms:created xsi:type="dcterms:W3CDTF">2023-01-29T12:07:45Z</dcterms:created>
  <dcterms:modified xsi:type="dcterms:W3CDTF">2024-04-03T10:02:43Z</dcterms:modified>
</cp:coreProperties>
</file>