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62" r:id="rId6"/>
    <p:sldId id="260" r:id="rId7"/>
    <p:sldId id="265" r:id="rId8"/>
    <p:sldId id="266" r:id="rId9"/>
    <p:sldId id="267" r:id="rId10"/>
    <p:sldId id="268" r:id="rId11"/>
    <p:sldId id="263" r:id="rId12"/>
    <p:sldId id="259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662F3-7FE6-4AF1-8B7D-8259585CB6CB}" v="899" dt="2024-07-12T16:45:32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Gregg" userId="a7558e571553eb61" providerId="LiveId" clId="{ADB662F3-7FE6-4AF1-8B7D-8259585CB6CB}"/>
    <pc:docChg chg="undo redo custSel addSld modSld sldOrd">
      <pc:chgData name="Richard Gregg" userId="a7558e571553eb61" providerId="LiveId" clId="{ADB662F3-7FE6-4AF1-8B7D-8259585CB6CB}" dt="2024-07-12T16:45:32.187" v="2018" actId="20577"/>
      <pc:docMkLst>
        <pc:docMk/>
      </pc:docMkLst>
      <pc:sldChg chg="modTransition">
        <pc:chgData name="Richard Gregg" userId="a7558e571553eb61" providerId="LiveId" clId="{ADB662F3-7FE6-4AF1-8B7D-8259585CB6CB}" dt="2024-07-11T20:36:34.227" v="1042"/>
        <pc:sldMkLst>
          <pc:docMk/>
          <pc:sldMk cId="252865725" sldId="258"/>
        </pc:sldMkLst>
      </pc:sldChg>
      <pc:sldChg chg="modSp mod modAnim">
        <pc:chgData name="Richard Gregg" userId="a7558e571553eb61" providerId="LiveId" clId="{ADB662F3-7FE6-4AF1-8B7D-8259585CB6CB}" dt="2024-07-11T22:17:03.668" v="1638" actId="20577"/>
        <pc:sldMkLst>
          <pc:docMk/>
          <pc:sldMk cId="4050946796" sldId="259"/>
        </pc:sldMkLst>
        <pc:spChg chg="mod">
          <ac:chgData name="Richard Gregg" userId="a7558e571553eb61" providerId="LiveId" clId="{ADB662F3-7FE6-4AF1-8B7D-8259585CB6CB}" dt="2024-07-11T22:17:03.668" v="1638" actId="20577"/>
          <ac:spMkLst>
            <pc:docMk/>
            <pc:sldMk cId="4050946796" sldId="259"/>
            <ac:spMk id="4" creationId="{B4F9B163-0880-9173-1DE8-955C599E0020}"/>
          </ac:spMkLst>
        </pc:spChg>
        <pc:spChg chg="mod">
          <ac:chgData name="Richard Gregg" userId="a7558e571553eb61" providerId="LiveId" clId="{ADB662F3-7FE6-4AF1-8B7D-8259585CB6CB}" dt="2024-07-11T22:14:40.947" v="1597" actId="20577"/>
          <ac:spMkLst>
            <pc:docMk/>
            <pc:sldMk cId="4050946796" sldId="259"/>
            <ac:spMk id="5" creationId="{06B59C54-8AA2-CF75-6218-C13F50CE1C2F}"/>
          </ac:spMkLst>
        </pc:spChg>
        <pc:picChg chg="mod">
          <ac:chgData name="Richard Gregg" userId="a7558e571553eb61" providerId="LiveId" clId="{ADB662F3-7FE6-4AF1-8B7D-8259585CB6CB}" dt="2024-07-11T22:16:55.177" v="1628" actId="1076"/>
          <ac:picMkLst>
            <pc:docMk/>
            <pc:sldMk cId="4050946796" sldId="259"/>
            <ac:picMk id="3" creationId="{635ECD67-CB72-A868-6CB7-87AF3A9E5135}"/>
          </ac:picMkLst>
        </pc:picChg>
      </pc:sldChg>
      <pc:sldChg chg="addSp modSp mod ord modAnim">
        <pc:chgData name="Richard Gregg" userId="a7558e571553eb61" providerId="LiveId" clId="{ADB662F3-7FE6-4AF1-8B7D-8259585CB6CB}" dt="2024-07-12T16:14:35.040" v="1899" actId="20577"/>
        <pc:sldMkLst>
          <pc:docMk/>
          <pc:sldMk cId="548499132" sldId="260"/>
        </pc:sldMkLst>
        <pc:spChg chg="add mod">
          <ac:chgData name="Richard Gregg" userId="a7558e571553eb61" providerId="LiveId" clId="{ADB662F3-7FE6-4AF1-8B7D-8259585CB6CB}" dt="2024-07-11T20:21:31.326" v="693" actId="1076"/>
          <ac:spMkLst>
            <pc:docMk/>
            <pc:sldMk cId="548499132" sldId="260"/>
            <ac:spMk id="2" creationId="{118834AC-F42D-CCD1-3EA7-E8C3B336A23F}"/>
          </ac:spMkLst>
        </pc:spChg>
        <pc:spChg chg="add mod">
          <ac:chgData name="Richard Gregg" userId="a7558e571553eb61" providerId="LiveId" clId="{ADB662F3-7FE6-4AF1-8B7D-8259585CB6CB}" dt="2024-07-12T16:14:35.040" v="1899" actId="20577"/>
          <ac:spMkLst>
            <pc:docMk/>
            <pc:sldMk cId="548499132" sldId="260"/>
            <ac:spMk id="4" creationId="{07567641-AFE8-2A0F-F79A-9272CE65C445}"/>
          </ac:spMkLst>
        </pc:spChg>
      </pc:sldChg>
      <pc:sldChg chg="addSp modSp mod ord modAnim">
        <pc:chgData name="Richard Gregg" userId="a7558e571553eb61" providerId="LiveId" clId="{ADB662F3-7FE6-4AF1-8B7D-8259585CB6CB}" dt="2024-07-11T20:35:24.702" v="1038"/>
        <pc:sldMkLst>
          <pc:docMk/>
          <pc:sldMk cId="3783624313" sldId="261"/>
        </pc:sldMkLst>
        <pc:spChg chg="add mod">
          <ac:chgData name="Richard Gregg" userId="a7558e571553eb61" providerId="LiveId" clId="{ADB662F3-7FE6-4AF1-8B7D-8259585CB6CB}" dt="2024-07-11T20:21:07.871" v="688" actId="404"/>
          <ac:spMkLst>
            <pc:docMk/>
            <pc:sldMk cId="3783624313" sldId="261"/>
            <ac:spMk id="4" creationId="{E81E52CA-4E60-17B0-2B07-7E5D44CC89A4}"/>
          </ac:spMkLst>
        </pc:spChg>
        <pc:picChg chg="add mod">
          <ac:chgData name="Richard Gregg" userId="a7558e571553eb61" providerId="LiveId" clId="{ADB662F3-7FE6-4AF1-8B7D-8259585CB6CB}" dt="2024-07-11T19:45:06.028" v="461" actId="1076"/>
          <ac:picMkLst>
            <pc:docMk/>
            <pc:sldMk cId="3783624313" sldId="261"/>
            <ac:picMk id="2" creationId="{C137EB0F-1900-7982-3024-A5FF531A92C0}"/>
          </ac:picMkLst>
        </pc:picChg>
        <pc:picChg chg="add mod ord">
          <ac:chgData name="Richard Gregg" userId="a7558e571553eb61" providerId="LiveId" clId="{ADB662F3-7FE6-4AF1-8B7D-8259585CB6CB}" dt="2024-07-11T19:58:27.706" v="528" actId="1076"/>
          <ac:picMkLst>
            <pc:docMk/>
            <pc:sldMk cId="3783624313" sldId="261"/>
            <ac:picMk id="6" creationId="{14C3E66D-824F-A8FB-92E0-E02C14230BC1}"/>
          </ac:picMkLst>
        </pc:picChg>
        <pc:picChg chg="add mod">
          <ac:chgData name="Richard Gregg" userId="a7558e571553eb61" providerId="LiveId" clId="{ADB662F3-7FE6-4AF1-8B7D-8259585CB6CB}" dt="2024-07-11T19:59:02.294" v="534" actId="1076"/>
          <ac:picMkLst>
            <pc:docMk/>
            <pc:sldMk cId="3783624313" sldId="261"/>
            <ac:picMk id="8" creationId="{EE4D4573-6950-0177-4B88-0ECD7FF562A5}"/>
          </ac:picMkLst>
        </pc:picChg>
        <pc:picChg chg="add mod">
          <ac:chgData name="Richard Gregg" userId="a7558e571553eb61" providerId="LiveId" clId="{ADB662F3-7FE6-4AF1-8B7D-8259585CB6CB}" dt="2024-07-11T19:59:48.568" v="537" actId="688"/>
          <ac:picMkLst>
            <pc:docMk/>
            <pc:sldMk cId="3783624313" sldId="261"/>
            <ac:picMk id="10" creationId="{47080C91-CBE6-4CD2-8B84-49BDA0E59433}"/>
          </ac:picMkLst>
        </pc:picChg>
        <pc:picChg chg="add mod">
          <ac:chgData name="Richard Gregg" userId="a7558e571553eb61" providerId="LiveId" clId="{ADB662F3-7FE6-4AF1-8B7D-8259585CB6CB}" dt="2024-07-11T19:58:50.390" v="532" actId="1076"/>
          <ac:picMkLst>
            <pc:docMk/>
            <pc:sldMk cId="3783624313" sldId="261"/>
            <ac:picMk id="12" creationId="{03BEB236-D6F7-2286-D100-869233ADADDE}"/>
          </ac:picMkLst>
        </pc:picChg>
        <pc:picChg chg="add mod ord">
          <ac:chgData name="Richard Gregg" userId="a7558e571553eb61" providerId="LiveId" clId="{ADB662F3-7FE6-4AF1-8B7D-8259585CB6CB}" dt="2024-07-11T19:58:58.236" v="533" actId="1076"/>
          <ac:picMkLst>
            <pc:docMk/>
            <pc:sldMk cId="3783624313" sldId="261"/>
            <ac:picMk id="14" creationId="{36A97AD5-7D1B-6B48-FE66-CFDE08025319}"/>
          </ac:picMkLst>
        </pc:picChg>
      </pc:sldChg>
      <pc:sldChg chg="addSp modSp mod ord">
        <pc:chgData name="Richard Gregg" userId="a7558e571553eb61" providerId="LiveId" clId="{ADB662F3-7FE6-4AF1-8B7D-8259585CB6CB}" dt="2024-07-12T16:18:34.819" v="1978" actId="20577"/>
        <pc:sldMkLst>
          <pc:docMk/>
          <pc:sldMk cId="1429081141" sldId="262"/>
        </pc:sldMkLst>
        <pc:spChg chg="add mod">
          <ac:chgData name="Richard Gregg" userId="a7558e571553eb61" providerId="LiveId" clId="{ADB662F3-7FE6-4AF1-8B7D-8259585CB6CB}" dt="2024-07-12T16:18:34.819" v="1978" actId="20577"/>
          <ac:spMkLst>
            <pc:docMk/>
            <pc:sldMk cId="1429081141" sldId="262"/>
            <ac:spMk id="2" creationId="{90EBDBC2-0841-AF4D-4D98-C8648028F136}"/>
          </ac:spMkLst>
        </pc:spChg>
      </pc:sldChg>
      <pc:sldChg chg="modSp mod modAnim">
        <pc:chgData name="Richard Gregg" userId="a7558e571553eb61" providerId="LiveId" clId="{ADB662F3-7FE6-4AF1-8B7D-8259585CB6CB}" dt="2024-07-12T16:45:32.187" v="2018" actId="20577"/>
        <pc:sldMkLst>
          <pc:docMk/>
          <pc:sldMk cId="2988449653" sldId="263"/>
        </pc:sldMkLst>
        <pc:spChg chg="mod">
          <ac:chgData name="Richard Gregg" userId="a7558e571553eb61" providerId="LiveId" clId="{ADB662F3-7FE6-4AF1-8B7D-8259585CB6CB}" dt="2024-07-12T16:45:32.187" v="2018" actId="20577"/>
          <ac:spMkLst>
            <pc:docMk/>
            <pc:sldMk cId="2988449653" sldId="263"/>
            <ac:spMk id="10" creationId="{4A97BBD7-6961-FB04-A422-276C1C6A7CF3}"/>
          </ac:spMkLst>
        </pc:spChg>
      </pc:sldChg>
      <pc:sldChg chg="addSp modSp add mod ord">
        <pc:chgData name="Richard Gregg" userId="a7558e571553eb61" providerId="LiveId" clId="{ADB662F3-7FE6-4AF1-8B7D-8259585CB6CB}" dt="2024-07-11T22:19:08.902" v="1671" actId="20577"/>
        <pc:sldMkLst>
          <pc:docMk/>
          <pc:sldMk cId="1099141730" sldId="264"/>
        </pc:sldMkLst>
        <pc:spChg chg="add mod">
          <ac:chgData name="Richard Gregg" userId="a7558e571553eb61" providerId="LiveId" clId="{ADB662F3-7FE6-4AF1-8B7D-8259585CB6CB}" dt="2024-07-11T22:19:08.902" v="1671" actId="20577"/>
          <ac:spMkLst>
            <pc:docMk/>
            <pc:sldMk cId="1099141730" sldId="264"/>
            <ac:spMk id="5" creationId="{308C13E7-1379-DDAB-4131-DAE4522E1690}"/>
          </ac:spMkLst>
        </pc:spChg>
        <pc:picChg chg="mod">
          <ac:chgData name="Richard Gregg" userId="a7558e571553eb61" providerId="LiveId" clId="{ADB662F3-7FE6-4AF1-8B7D-8259585CB6CB}" dt="2024-07-11T20:19:40.704" v="685" actId="1076"/>
          <ac:picMkLst>
            <pc:docMk/>
            <pc:sldMk cId="1099141730" sldId="264"/>
            <ac:picMk id="3" creationId="{635ECD67-CB72-A868-6CB7-87AF3A9E5135}"/>
          </ac:picMkLst>
        </pc:picChg>
        <pc:picChg chg="add mod modCrop">
          <ac:chgData name="Richard Gregg" userId="a7558e571553eb61" providerId="LiveId" clId="{ADB662F3-7FE6-4AF1-8B7D-8259585CB6CB}" dt="2024-07-11T20:15:51.253" v="587" actId="1076"/>
          <ac:picMkLst>
            <pc:docMk/>
            <pc:sldMk cId="1099141730" sldId="264"/>
            <ac:picMk id="4" creationId="{31A4C0CE-971F-1D9B-557D-67968C774B25}"/>
          </ac:picMkLst>
        </pc:picChg>
      </pc:sldChg>
      <pc:sldChg chg="addSp modSp add mod modAnim">
        <pc:chgData name="Richard Gregg" userId="a7558e571553eb61" providerId="LiveId" clId="{ADB662F3-7FE6-4AF1-8B7D-8259585CB6CB}" dt="2024-07-11T21:24:57.059" v="1382"/>
        <pc:sldMkLst>
          <pc:docMk/>
          <pc:sldMk cId="1618537299" sldId="265"/>
        </pc:sldMkLst>
        <pc:picChg chg="add mod">
          <ac:chgData name="Richard Gregg" userId="a7558e571553eb61" providerId="LiveId" clId="{ADB662F3-7FE6-4AF1-8B7D-8259585CB6CB}" dt="2024-07-11T20:38:30.210" v="1048" actId="1076"/>
          <ac:picMkLst>
            <pc:docMk/>
            <pc:sldMk cId="1618537299" sldId="265"/>
            <ac:picMk id="4" creationId="{C8957C2A-75D4-BD65-EA17-33E159AD1B27}"/>
          </ac:picMkLst>
        </pc:picChg>
        <pc:picChg chg="add mod">
          <ac:chgData name="Richard Gregg" userId="a7558e571553eb61" providerId="LiveId" clId="{ADB662F3-7FE6-4AF1-8B7D-8259585CB6CB}" dt="2024-07-11T20:43:49.893" v="1063" actId="1076"/>
          <ac:picMkLst>
            <pc:docMk/>
            <pc:sldMk cId="1618537299" sldId="265"/>
            <ac:picMk id="6" creationId="{4AA8560C-D6A7-DBD2-6C1D-52DF1E5A6CEE}"/>
          </ac:picMkLst>
        </pc:picChg>
        <pc:picChg chg="add mod">
          <ac:chgData name="Richard Gregg" userId="a7558e571553eb61" providerId="LiveId" clId="{ADB662F3-7FE6-4AF1-8B7D-8259585CB6CB}" dt="2024-07-11T20:46:36.219" v="1090" actId="1076"/>
          <ac:picMkLst>
            <pc:docMk/>
            <pc:sldMk cId="1618537299" sldId="265"/>
            <ac:picMk id="8" creationId="{4B83BD54-2DC7-4956-631B-46D67D9E4048}"/>
          </ac:picMkLst>
        </pc:picChg>
        <pc:picChg chg="add mod">
          <ac:chgData name="Richard Gregg" userId="a7558e571553eb61" providerId="LiveId" clId="{ADB662F3-7FE6-4AF1-8B7D-8259585CB6CB}" dt="2024-07-11T20:50:18.564" v="1158" actId="688"/>
          <ac:picMkLst>
            <pc:docMk/>
            <pc:sldMk cId="1618537299" sldId="265"/>
            <ac:picMk id="10" creationId="{A35CDF0C-38E8-1424-5A4C-1155A8654E03}"/>
          </ac:picMkLst>
        </pc:picChg>
        <pc:picChg chg="add mod">
          <ac:chgData name="Richard Gregg" userId="a7558e571553eb61" providerId="LiveId" clId="{ADB662F3-7FE6-4AF1-8B7D-8259585CB6CB}" dt="2024-07-11T20:52:14.488" v="1185" actId="1076"/>
          <ac:picMkLst>
            <pc:docMk/>
            <pc:sldMk cId="1618537299" sldId="265"/>
            <ac:picMk id="12" creationId="{D23BDD09-FA8C-285A-39E7-4CEBA5828FD6}"/>
          </ac:picMkLst>
        </pc:picChg>
        <pc:picChg chg="add mod">
          <ac:chgData name="Richard Gregg" userId="a7558e571553eb61" providerId="LiveId" clId="{ADB662F3-7FE6-4AF1-8B7D-8259585CB6CB}" dt="2024-07-11T20:56:49.364" v="1228" actId="688"/>
          <ac:picMkLst>
            <pc:docMk/>
            <pc:sldMk cId="1618537299" sldId="265"/>
            <ac:picMk id="14" creationId="{8A3A6776-E6CF-9CEA-7A67-95899AE1507D}"/>
          </ac:picMkLst>
        </pc:picChg>
        <pc:picChg chg="add mod">
          <ac:chgData name="Richard Gregg" userId="a7558e571553eb61" providerId="LiveId" clId="{ADB662F3-7FE6-4AF1-8B7D-8259585CB6CB}" dt="2024-07-11T21:04:24.887" v="1236" actId="1076"/>
          <ac:picMkLst>
            <pc:docMk/>
            <pc:sldMk cId="1618537299" sldId="265"/>
            <ac:picMk id="16" creationId="{2C142A5A-5181-268F-B2DF-07D9BFB994CF}"/>
          </ac:picMkLst>
        </pc:picChg>
        <pc:picChg chg="add mod">
          <ac:chgData name="Richard Gregg" userId="a7558e571553eb61" providerId="LiveId" clId="{ADB662F3-7FE6-4AF1-8B7D-8259585CB6CB}" dt="2024-07-11T21:16:06.168" v="1259" actId="1076"/>
          <ac:picMkLst>
            <pc:docMk/>
            <pc:sldMk cId="1618537299" sldId="265"/>
            <ac:picMk id="18" creationId="{4858C235-B308-E5AB-4A92-09543F7B30B8}"/>
          </ac:picMkLst>
        </pc:picChg>
        <pc:picChg chg="add mod">
          <ac:chgData name="Richard Gregg" userId="a7558e571553eb61" providerId="LiveId" clId="{ADB662F3-7FE6-4AF1-8B7D-8259585CB6CB}" dt="2024-07-11T21:17:12.100" v="1279" actId="1076"/>
          <ac:picMkLst>
            <pc:docMk/>
            <pc:sldMk cId="1618537299" sldId="265"/>
            <ac:picMk id="20" creationId="{B8267FAE-FF8C-CA66-5EB8-7CC791ECDE01}"/>
          </ac:picMkLst>
        </pc:picChg>
        <pc:picChg chg="add mod">
          <ac:chgData name="Richard Gregg" userId="a7558e571553eb61" providerId="LiveId" clId="{ADB662F3-7FE6-4AF1-8B7D-8259585CB6CB}" dt="2024-07-11T21:18:33.747" v="1303" actId="1076"/>
          <ac:picMkLst>
            <pc:docMk/>
            <pc:sldMk cId="1618537299" sldId="265"/>
            <ac:picMk id="22" creationId="{9294CDF0-0AA9-4600-2D71-DDDBA9E3FBA6}"/>
          </ac:picMkLst>
        </pc:picChg>
        <pc:picChg chg="add mod">
          <ac:chgData name="Richard Gregg" userId="a7558e571553eb61" providerId="LiveId" clId="{ADB662F3-7FE6-4AF1-8B7D-8259585CB6CB}" dt="2024-07-11T21:21:10.806" v="1323" actId="1076"/>
          <ac:picMkLst>
            <pc:docMk/>
            <pc:sldMk cId="1618537299" sldId="265"/>
            <ac:picMk id="24" creationId="{B6EBBFB8-EFED-A491-36A9-796BF8E4EF6F}"/>
          </ac:picMkLst>
        </pc:picChg>
        <pc:picChg chg="add mod">
          <ac:chgData name="Richard Gregg" userId="a7558e571553eb61" providerId="LiveId" clId="{ADB662F3-7FE6-4AF1-8B7D-8259585CB6CB}" dt="2024-07-11T21:23:03.527" v="1344" actId="1440"/>
          <ac:picMkLst>
            <pc:docMk/>
            <pc:sldMk cId="1618537299" sldId="265"/>
            <ac:picMk id="26" creationId="{E99FB6F3-E136-1A14-9080-591DDB107F12}"/>
          </ac:picMkLst>
        </pc:picChg>
        <pc:picChg chg="add mod">
          <ac:chgData name="Richard Gregg" userId="a7558e571553eb61" providerId="LiveId" clId="{ADB662F3-7FE6-4AF1-8B7D-8259585CB6CB}" dt="2024-07-11T21:24:37.903" v="1366" actId="688"/>
          <ac:picMkLst>
            <pc:docMk/>
            <pc:sldMk cId="1618537299" sldId="265"/>
            <ac:picMk id="28" creationId="{150AEDDA-35D6-0C66-5316-2ED581E72631}"/>
          </ac:picMkLst>
        </pc:picChg>
      </pc:sldChg>
      <pc:sldChg chg="addSp delSp modSp add mod delAnim modAnim">
        <pc:chgData name="Richard Gregg" userId="a7558e571553eb61" providerId="LiveId" clId="{ADB662F3-7FE6-4AF1-8B7D-8259585CB6CB}" dt="2024-07-12T15:21:14.257" v="1897" actId="1076"/>
        <pc:sldMkLst>
          <pc:docMk/>
          <pc:sldMk cId="1405177156" sldId="266"/>
        </pc:sldMkLst>
        <pc:spChg chg="add mod">
          <ac:chgData name="Richard Gregg" userId="a7558e571553eb61" providerId="LiveId" clId="{ADB662F3-7FE6-4AF1-8B7D-8259585CB6CB}" dt="2024-07-12T15:11:00.685" v="1835" actId="1076"/>
          <ac:spMkLst>
            <pc:docMk/>
            <pc:sldMk cId="1405177156" sldId="266"/>
            <ac:spMk id="2" creationId="{A2712B76-9525-DEA4-DBC9-BD61B657616C}"/>
          </ac:spMkLst>
        </pc:spChg>
        <pc:picChg chg="add mod">
          <ac:chgData name="Richard Gregg" userId="a7558e571553eb61" providerId="LiveId" clId="{ADB662F3-7FE6-4AF1-8B7D-8259585CB6CB}" dt="2024-07-12T15:08:33.754" v="1789" actId="1076"/>
          <ac:picMkLst>
            <pc:docMk/>
            <pc:sldMk cId="1405177156" sldId="266"/>
            <ac:picMk id="5" creationId="{4455BD3F-BE7B-7683-7407-C90CE2F4C7EC}"/>
          </ac:picMkLst>
        </pc:picChg>
        <pc:picChg chg="add mod">
          <ac:chgData name="Richard Gregg" userId="a7558e571553eb61" providerId="LiveId" clId="{ADB662F3-7FE6-4AF1-8B7D-8259585CB6CB}" dt="2024-07-11T22:21:35.320" v="1690" actId="931"/>
          <ac:picMkLst>
            <pc:docMk/>
            <pc:sldMk cId="1405177156" sldId="266"/>
            <ac:picMk id="5" creationId="{CB11ABB7-0B74-F76D-0659-C6D13334E67A}"/>
          </ac:picMkLst>
        </pc:picChg>
        <pc:picChg chg="add mod">
          <ac:chgData name="Richard Gregg" userId="a7558e571553eb61" providerId="LiveId" clId="{ADB662F3-7FE6-4AF1-8B7D-8259585CB6CB}" dt="2024-07-11T22:31:48.646" v="1711" actId="1076"/>
          <ac:picMkLst>
            <pc:docMk/>
            <pc:sldMk cId="1405177156" sldId="266"/>
            <ac:picMk id="7" creationId="{28FF5883-BC08-E5AF-E5EA-2DEC48E23E72}"/>
          </ac:picMkLst>
        </pc:picChg>
        <pc:picChg chg="add del mod">
          <ac:chgData name="Richard Gregg" userId="a7558e571553eb61" providerId="LiveId" clId="{ADB662F3-7FE6-4AF1-8B7D-8259585CB6CB}" dt="2024-07-12T15:21:07.413" v="1896" actId="478"/>
          <ac:picMkLst>
            <pc:docMk/>
            <pc:sldMk cId="1405177156" sldId="266"/>
            <ac:picMk id="8" creationId="{ECEEE2FD-D90B-1150-5122-016F1E5F6D63}"/>
          </ac:picMkLst>
        </pc:picChg>
        <pc:picChg chg="add mod">
          <ac:chgData name="Richard Gregg" userId="a7558e571553eb61" providerId="LiveId" clId="{ADB662F3-7FE6-4AF1-8B7D-8259585CB6CB}" dt="2024-07-11T22:31:42.337" v="1710" actId="1076"/>
          <ac:picMkLst>
            <pc:docMk/>
            <pc:sldMk cId="1405177156" sldId="266"/>
            <ac:picMk id="9" creationId="{16DF4630-3901-DA89-E376-C0C6D11A0857}"/>
          </ac:picMkLst>
        </pc:picChg>
        <pc:picChg chg="add mod">
          <ac:chgData name="Richard Gregg" userId="a7558e571553eb61" providerId="LiveId" clId="{ADB662F3-7FE6-4AF1-8B7D-8259585CB6CB}" dt="2024-07-12T15:06:51.358" v="1780" actId="1076"/>
          <ac:picMkLst>
            <pc:docMk/>
            <pc:sldMk cId="1405177156" sldId="266"/>
            <ac:picMk id="11" creationId="{6957419F-04E1-1B9B-3310-4CBD2337A7EB}"/>
          </ac:picMkLst>
        </pc:picChg>
        <pc:picChg chg="add mod">
          <ac:chgData name="Richard Gregg" userId="a7558e571553eb61" providerId="LiveId" clId="{ADB662F3-7FE6-4AF1-8B7D-8259585CB6CB}" dt="2024-07-12T15:10:47.282" v="1832" actId="1076"/>
          <ac:picMkLst>
            <pc:docMk/>
            <pc:sldMk cId="1405177156" sldId="266"/>
            <ac:picMk id="12" creationId="{09298CD6-C724-09FB-AD18-0E4D71C9185D}"/>
          </ac:picMkLst>
        </pc:picChg>
        <pc:picChg chg="add mod">
          <ac:chgData name="Richard Gregg" userId="a7558e571553eb61" providerId="LiveId" clId="{ADB662F3-7FE6-4AF1-8B7D-8259585CB6CB}" dt="2024-07-12T15:12:07.208" v="1858" actId="688"/>
          <ac:picMkLst>
            <pc:docMk/>
            <pc:sldMk cId="1405177156" sldId="266"/>
            <ac:picMk id="14" creationId="{CBCD29B0-FF92-6FB1-6F93-C0CD8164FB9F}"/>
          </ac:picMkLst>
        </pc:picChg>
        <pc:picChg chg="add mod">
          <ac:chgData name="Richard Gregg" userId="a7558e571553eb61" providerId="LiveId" clId="{ADB662F3-7FE6-4AF1-8B7D-8259585CB6CB}" dt="2024-07-12T15:21:14.257" v="1897" actId="1076"/>
          <ac:picMkLst>
            <pc:docMk/>
            <pc:sldMk cId="1405177156" sldId="266"/>
            <ac:picMk id="16" creationId="{D3203CA3-BB2C-AB17-4C4D-2F626FF2F234}"/>
          </ac:picMkLst>
        </pc:picChg>
      </pc:sldChg>
      <pc:sldChg chg="addSp modSp add mod">
        <pc:chgData name="Richard Gregg" userId="a7558e571553eb61" providerId="LiveId" clId="{ADB662F3-7FE6-4AF1-8B7D-8259585CB6CB}" dt="2024-07-11T21:28:44.937" v="1386" actId="1076"/>
        <pc:sldMkLst>
          <pc:docMk/>
          <pc:sldMk cId="1914497817" sldId="267"/>
        </pc:sldMkLst>
        <pc:spChg chg="add mod">
          <ac:chgData name="Richard Gregg" userId="a7558e571553eb61" providerId="LiveId" clId="{ADB662F3-7FE6-4AF1-8B7D-8259585CB6CB}" dt="2024-07-11T21:28:44.937" v="1386" actId="1076"/>
          <ac:spMkLst>
            <pc:docMk/>
            <pc:sldMk cId="1914497817" sldId="267"/>
            <ac:spMk id="2" creationId="{7F35C786-B6E6-1E11-0EB5-D43FD33DC5E1}"/>
          </ac:spMkLst>
        </pc:spChg>
      </pc:sldChg>
      <pc:sldChg chg="addSp modSp add mod modAnim">
        <pc:chgData name="Richard Gregg" userId="a7558e571553eb61" providerId="LiveId" clId="{ADB662F3-7FE6-4AF1-8B7D-8259585CB6CB}" dt="2024-07-11T22:05:21.692" v="1590"/>
        <pc:sldMkLst>
          <pc:docMk/>
          <pc:sldMk cId="3507688379" sldId="268"/>
        </pc:sldMkLst>
        <pc:picChg chg="mod">
          <ac:chgData name="Richard Gregg" userId="a7558e571553eb61" providerId="LiveId" clId="{ADB662F3-7FE6-4AF1-8B7D-8259585CB6CB}" dt="2024-07-11T22:00:27.339" v="1521" actId="1076"/>
          <ac:picMkLst>
            <pc:docMk/>
            <pc:sldMk cId="3507688379" sldId="268"/>
            <ac:picMk id="3" creationId="{635ECD67-CB72-A868-6CB7-87AF3A9E5135}"/>
          </ac:picMkLst>
        </pc:picChg>
        <pc:picChg chg="add mod">
          <ac:chgData name="Richard Gregg" userId="a7558e571553eb61" providerId="LiveId" clId="{ADB662F3-7FE6-4AF1-8B7D-8259585CB6CB}" dt="2024-07-11T21:50:54.145" v="1396" actId="14100"/>
          <ac:picMkLst>
            <pc:docMk/>
            <pc:sldMk cId="3507688379" sldId="268"/>
            <ac:picMk id="4" creationId="{30B6E500-3A62-27B0-CEBA-1BB0910AF79C}"/>
          </ac:picMkLst>
        </pc:picChg>
        <pc:picChg chg="add mod">
          <ac:chgData name="Richard Gregg" userId="a7558e571553eb61" providerId="LiveId" clId="{ADB662F3-7FE6-4AF1-8B7D-8259585CB6CB}" dt="2024-07-11T21:55:02.989" v="1435" actId="1076"/>
          <ac:picMkLst>
            <pc:docMk/>
            <pc:sldMk cId="3507688379" sldId="268"/>
            <ac:picMk id="6" creationId="{47396BAD-DF21-618B-A32E-07020A8B8C2E}"/>
          </ac:picMkLst>
        </pc:picChg>
        <pc:picChg chg="add mod">
          <ac:chgData name="Richard Gregg" userId="a7558e571553eb61" providerId="LiveId" clId="{ADB662F3-7FE6-4AF1-8B7D-8259585CB6CB}" dt="2024-07-11T21:54:57.625" v="1431" actId="931"/>
          <ac:picMkLst>
            <pc:docMk/>
            <pc:sldMk cId="3507688379" sldId="268"/>
            <ac:picMk id="8" creationId="{E72A7734-A0D5-EB67-859E-C87ECA0298FB}"/>
          </ac:picMkLst>
        </pc:picChg>
        <pc:picChg chg="add mod">
          <ac:chgData name="Richard Gregg" userId="a7558e571553eb61" providerId="LiveId" clId="{ADB662F3-7FE6-4AF1-8B7D-8259585CB6CB}" dt="2024-07-11T21:54:55.663" v="1426" actId="1440"/>
          <ac:picMkLst>
            <pc:docMk/>
            <pc:sldMk cId="3507688379" sldId="268"/>
            <ac:picMk id="10" creationId="{5B6B93F4-4446-0AE4-3C86-5E24D7D245CF}"/>
          </ac:picMkLst>
        </pc:picChg>
        <pc:picChg chg="add mod">
          <ac:chgData name="Richard Gregg" userId="a7558e571553eb61" providerId="LiveId" clId="{ADB662F3-7FE6-4AF1-8B7D-8259585CB6CB}" dt="2024-07-11T21:56:13.040" v="1458" actId="688"/>
          <ac:picMkLst>
            <pc:docMk/>
            <pc:sldMk cId="3507688379" sldId="268"/>
            <ac:picMk id="12" creationId="{298C579E-6A61-D6AF-F677-8FDED7B09ADF}"/>
          </ac:picMkLst>
        </pc:picChg>
        <pc:picChg chg="add mod">
          <ac:chgData name="Richard Gregg" userId="a7558e571553eb61" providerId="LiveId" clId="{ADB662F3-7FE6-4AF1-8B7D-8259585CB6CB}" dt="2024-07-11T21:57:28.504" v="1482" actId="1076"/>
          <ac:picMkLst>
            <pc:docMk/>
            <pc:sldMk cId="3507688379" sldId="268"/>
            <ac:picMk id="14" creationId="{F1E17600-C054-8913-C244-1FFB9E63F2A9}"/>
          </ac:picMkLst>
        </pc:picChg>
        <pc:picChg chg="add mod">
          <ac:chgData name="Richard Gregg" userId="a7558e571553eb61" providerId="LiveId" clId="{ADB662F3-7FE6-4AF1-8B7D-8259585CB6CB}" dt="2024-07-11T22:00:44.944" v="1522" actId="688"/>
          <ac:picMkLst>
            <pc:docMk/>
            <pc:sldMk cId="3507688379" sldId="268"/>
            <ac:picMk id="16" creationId="{B7B56F6B-E40F-99F0-29C2-CB274B7D567F}"/>
          </ac:picMkLst>
        </pc:picChg>
        <pc:picChg chg="add mod">
          <ac:chgData name="Richard Gregg" userId="a7558e571553eb61" providerId="LiveId" clId="{ADB662F3-7FE6-4AF1-8B7D-8259585CB6CB}" dt="2024-07-11T22:01:57.241" v="1531" actId="688"/>
          <ac:picMkLst>
            <pc:docMk/>
            <pc:sldMk cId="3507688379" sldId="268"/>
            <ac:picMk id="18" creationId="{013F1860-2AED-8837-3B9D-4B4195A2F9A7}"/>
          </ac:picMkLst>
        </pc:picChg>
        <pc:picChg chg="add mod">
          <ac:chgData name="Richard Gregg" userId="a7558e571553eb61" providerId="LiveId" clId="{ADB662F3-7FE6-4AF1-8B7D-8259585CB6CB}" dt="2024-07-11T22:03:22.306" v="1552" actId="1076"/>
          <ac:picMkLst>
            <pc:docMk/>
            <pc:sldMk cId="3507688379" sldId="268"/>
            <ac:picMk id="20" creationId="{93C78568-96A3-5714-0265-88821ADBB0DB}"/>
          </ac:picMkLst>
        </pc:picChg>
        <pc:picChg chg="add mod">
          <ac:chgData name="Richard Gregg" userId="a7558e571553eb61" providerId="LiveId" clId="{ADB662F3-7FE6-4AF1-8B7D-8259585CB6CB}" dt="2024-07-11T22:04:43.887" v="1574" actId="1076"/>
          <ac:picMkLst>
            <pc:docMk/>
            <pc:sldMk cId="3507688379" sldId="268"/>
            <ac:picMk id="22" creationId="{92CA4F66-496A-3D06-B3D5-4ECF9FD2965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9C23-596F-D112-84AD-D098F9623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D9155-F999-2E96-2DC1-291BAAF3B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3C4E4-0C8B-9F02-FF6D-D11BA29A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87A8E-25F5-1503-1C7E-C69E8E9AF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CE40A-1886-2727-78F3-EB6F67C9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8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4A41-0E32-72C7-0995-19EE3DC7E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C0DC0-D13C-8BFF-3FE9-A9BEB0762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C3F86-E062-933A-4859-00C7BA0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F7D0C-6C5B-1C31-3C9B-E0F6399CD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7F723-8CEF-9771-ABA8-430E997A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5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2AC90B-DC40-E639-0054-900170D57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AE0F04-B38D-CC34-8635-C35157F77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F9CA7-1612-FA3B-9B62-68C9A4DDB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CA298-FE75-D13A-3B4D-2F133B19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BADDB-3882-422F-51A9-731BB530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80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5053F-A7F3-4B74-0723-EDD3C5DE2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C6F5C-E52D-4243-8280-F7587AD70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2C893-4EFD-5326-6B09-6AF4FB1B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CF66A-B0BF-90DA-6CF4-D526B0BC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539E6-29BC-6183-6954-9060A0AA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671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D901B-DECA-CA8C-0924-78BE400F8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39B5D-B47F-95B0-C34A-C75532E76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D8560-4FEB-7F1F-634B-9D8C99A22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D626F-A493-7E59-E030-A1A566328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CDE3F-2A80-69A1-B2FC-96337FFD2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5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C8197-43AC-FE4B-0CCF-84AB2E6F0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1541C-D663-A563-D02D-FC3DB937B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31D6D-DD7B-6265-58BD-016FC3C4A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B8071-6B71-0E3A-A398-62E0605D1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13E00-987A-D9ED-6066-8477CF4C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66BBC-4CF6-81E9-BABB-6A7808DB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72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E470-D0AD-DCFD-A3FC-140FFE6C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87B64-9E04-4DC7-71DA-3549F8391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BC0CCC-E5B9-CD2E-61AF-51375D338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321CD-78D2-45BD-6557-FE840F422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91B86-7C94-B0C8-B5FB-21C4473BDD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2DBF2-2622-E552-CE28-614CE9FF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79169-634A-F7CF-AAEE-BE1BA0C0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6874D-ADEB-899C-09DE-A5513449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83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75879-5027-1E81-13D4-49FB4EA4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E8BF6-550B-3648-21AF-37241A662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A6D68-0614-5850-6F7D-A3E65326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72D90-D55E-D4A0-52D1-3D1CDB08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36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9A95AC-17DC-38C6-FC13-A14661763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946C73-636B-8245-237F-D4969C08E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3FB5B-618C-A552-729B-08E0FAB5E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84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53CE9-BB29-D792-58D1-DA81C5800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C9377-4FF4-F7CF-47F1-6934CAB80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4D4C2-DF6C-7F25-B65D-43E16E6D9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C7F87-C2D1-ED3D-D9B8-97C3672A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8B21-4608-6211-CAD0-A8A447D2E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7629B-CDDB-0598-4126-8B4B028A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92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5B5E-FF16-0C24-F5C3-F70760B2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FF366-EFE5-05D5-AB30-E83F91B5EA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A8491-F3AC-BAE1-0C2D-820FB77E7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31DC8-6924-CDF1-2816-BC125E272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64B70-0B81-076F-605C-7D945599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7649F-49BD-A320-1B45-800B1E50E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78AA5-CCA4-39C6-7A66-08B030540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82D08-D438-7A5B-87DB-476824ABD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A891E-C795-D0E7-3151-E863A491B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60A07B-874C-4B97-96AF-1948EDCC5C34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77E2F-2481-AB0D-EE95-83051C720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CAF31-1795-E4AD-D0F9-976D892FB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4F69C-2F64-4DB7-AA0E-8E39620EC8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4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red banner with white text&#10;&#10;Description automatically generated">
            <a:extLst>
              <a:ext uri="{FF2B5EF4-FFF2-40B4-BE49-F238E27FC236}">
                <a16:creationId xmlns:a16="http://schemas.microsoft.com/office/drawing/2014/main" id="{F1F4205E-97DE-2768-8F7F-C7D4E0089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4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207" cy="6858000"/>
          </a:xfrm>
          <a:prstGeom prst="rect">
            <a:avLst/>
          </a:prstGeom>
        </p:spPr>
      </p:pic>
      <p:pic>
        <p:nvPicPr>
          <p:cNvPr id="4" name="Picture 3" descr="A group of people in blue uniforms&#10;&#10;Description automatically generated">
            <a:extLst>
              <a:ext uri="{FF2B5EF4-FFF2-40B4-BE49-F238E27FC236}">
                <a16:creationId xmlns:a16="http://schemas.microsoft.com/office/drawing/2014/main" id="{30B6E500-3A62-27B0-CEBA-1BB0910AF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25" y="1883229"/>
            <a:ext cx="6133855" cy="4093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A person in a uniform from a ring&#10;&#10;Description automatically generated">
            <a:extLst>
              <a:ext uri="{FF2B5EF4-FFF2-40B4-BE49-F238E27FC236}">
                <a16:creationId xmlns:a16="http://schemas.microsoft.com/office/drawing/2014/main" id="{47396BAD-DF21-618B-A32E-07020A8B8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173">
            <a:off x="7898334" y="1128626"/>
            <a:ext cx="3069061" cy="4600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 descr="A group of people in uniform playing instruments&#10;&#10;Description automatically generated">
            <a:extLst>
              <a:ext uri="{FF2B5EF4-FFF2-40B4-BE49-F238E27FC236}">
                <a16:creationId xmlns:a16="http://schemas.microsoft.com/office/drawing/2014/main" id="{298C579E-6A61-D6AF-F677-8FDED7B09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119">
            <a:off x="3856582" y="2008503"/>
            <a:ext cx="5758379" cy="3842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 descr="A person in a military vehicle&#10;&#10;Description automatically generated">
            <a:extLst>
              <a:ext uri="{FF2B5EF4-FFF2-40B4-BE49-F238E27FC236}">
                <a16:creationId xmlns:a16="http://schemas.microsoft.com/office/drawing/2014/main" id="{F1E17600-C054-8913-C244-1FFB9E63F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643">
            <a:off x="5519103" y="1571568"/>
            <a:ext cx="2960123" cy="4437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 descr="A group of people in uniform playing instruments&#10;&#10;Description automatically generated">
            <a:extLst>
              <a:ext uri="{FF2B5EF4-FFF2-40B4-BE49-F238E27FC236}">
                <a16:creationId xmlns:a16="http://schemas.microsoft.com/office/drawing/2014/main" id="{B7B56F6B-E40F-99F0-29C2-CB274B7D56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597">
            <a:off x="3643943" y="2024637"/>
            <a:ext cx="5742335" cy="3831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 descr="A group of people in uniform playing instruments&#10;&#10;Description automatically generated">
            <a:extLst>
              <a:ext uri="{FF2B5EF4-FFF2-40B4-BE49-F238E27FC236}">
                <a16:creationId xmlns:a16="http://schemas.microsoft.com/office/drawing/2014/main" id="{013F1860-2AED-8837-3B9D-4B4195A2F9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663">
            <a:off x="2754416" y="1883229"/>
            <a:ext cx="6133855" cy="4093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 descr="A person in blue uniform holding a bucket and a water bottle&#10;&#10;Description automatically generated">
            <a:extLst>
              <a:ext uri="{FF2B5EF4-FFF2-40B4-BE49-F238E27FC236}">
                <a16:creationId xmlns:a16="http://schemas.microsoft.com/office/drawing/2014/main" id="{93C78568-96A3-5714-0265-88821ADBB0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4" y="1643384"/>
            <a:ext cx="2845672" cy="4474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 descr="A group of people in uniform playing instruments&#10;&#10;Description automatically generated">
            <a:extLst>
              <a:ext uri="{FF2B5EF4-FFF2-40B4-BE49-F238E27FC236}">
                <a16:creationId xmlns:a16="http://schemas.microsoft.com/office/drawing/2014/main" id="{92CA4F66-496A-3D06-B3D5-4ECF9FD296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03" y="1817109"/>
            <a:ext cx="6564600" cy="4380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768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20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97BBD7-6961-FB04-A422-276C1C6A7CF3}"/>
              </a:ext>
            </a:extLst>
          </p:cNvPr>
          <p:cNvSpPr txBox="1"/>
          <p:nvPr/>
        </p:nvSpPr>
        <p:spPr>
          <a:xfrm>
            <a:off x="19793" y="2921168"/>
            <a:ext cx="12152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FMD 2024 - Finances</a:t>
            </a:r>
          </a:p>
        </p:txBody>
      </p:sp>
    </p:spTree>
    <p:extLst>
      <p:ext uri="{BB962C8B-B14F-4D97-AF65-F5344CB8AC3E}">
        <p14:creationId xmlns:p14="http://schemas.microsoft.com/office/powerpoint/2010/main" val="298844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FCB93A-EB63-EBB6-83FE-1359C76D3E42}"/>
              </a:ext>
            </a:extLst>
          </p:cNvPr>
          <p:cNvSpPr txBox="1"/>
          <p:nvPr/>
        </p:nvSpPr>
        <p:spPr>
          <a:xfrm>
            <a:off x="952500" y="1295123"/>
            <a:ext cx="52795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>
                <a:solidFill>
                  <a:schemeClr val="bg1"/>
                </a:solidFill>
                <a:latin typeface="Century Gothic" panose="020B0502020202020204" pitchFamily="34" charset="0"/>
              </a:rPr>
              <a:t>Income:</a:t>
            </a:r>
          </a:p>
          <a:p>
            <a:endParaRPr lang="en-GB" sz="2400" b="1" u="sng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NHQ Events Grant: £1000</a:t>
            </a:r>
          </a:p>
          <a:p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Participants Event Fees: £710</a:t>
            </a:r>
          </a:p>
          <a:p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Cash – Bar: £570</a:t>
            </a:r>
          </a:p>
          <a:p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Cash – Donations: £80.31</a:t>
            </a:r>
          </a:p>
          <a:p>
            <a:endParaRPr lang="en-GB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2400" b="1">
                <a:solidFill>
                  <a:schemeClr val="bg1"/>
                </a:solidFill>
                <a:latin typeface="Century Gothic" panose="020B0502020202020204" pitchFamily="34" charset="0"/>
              </a:rPr>
              <a:t>Total: £2360.31</a:t>
            </a:r>
          </a:p>
          <a:p>
            <a:pPr algn="ctr"/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F9B163-0880-9173-1DE8-955C599E0020}"/>
              </a:ext>
            </a:extLst>
          </p:cNvPr>
          <p:cNvSpPr txBox="1"/>
          <p:nvPr/>
        </p:nvSpPr>
        <p:spPr>
          <a:xfrm>
            <a:off x="3755571" y="4411177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>
                <a:solidFill>
                  <a:schemeClr val="bg1"/>
                </a:solidFill>
                <a:latin typeface="Century Gothic" panose="020B0502020202020204" pitchFamily="34" charset="0"/>
              </a:rPr>
              <a:t>FMD Profit/Loss</a:t>
            </a:r>
          </a:p>
          <a:p>
            <a:pPr algn="ctr"/>
            <a:endParaRPr lang="en-GB" sz="3600" b="1" u="sng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3600" b="1">
                <a:solidFill>
                  <a:srgbClr val="FFFF00"/>
                </a:solidFill>
                <a:latin typeface="Century Gothic" panose="020B0502020202020204" pitchFamily="34" charset="0"/>
              </a:rPr>
              <a:t>Total: +£240.20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59C54-8AA2-CF75-6218-C13F50CE1C2F}"/>
              </a:ext>
            </a:extLst>
          </p:cNvPr>
          <p:cNvSpPr txBox="1"/>
          <p:nvPr/>
        </p:nvSpPr>
        <p:spPr>
          <a:xfrm>
            <a:off x="5954980" y="1295123"/>
            <a:ext cx="52795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u="sng">
                <a:solidFill>
                  <a:schemeClr val="bg1"/>
                </a:solidFill>
                <a:latin typeface="Century Gothic" panose="020B0502020202020204" pitchFamily="34" charset="0"/>
              </a:rPr>
              <a:t>Expenditure:</a:t>
            </a:r>
          </a:p>
          <a:p>
            <a:pPr algn="r"/>
            <a:endParaRPr lang="en-GB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Accommodation: -£1288.20</a:t>
            </a:r>
          </a:p>
          <a:p>
            <a:pPr algn="r"/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Catering: -£462.88</a:t>
            </a:r>
          </a:p>
          <a:p>
            <a:pPr algn="r"/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Bar: -£334.64</a:t>
            </a:r>
          </a:p>
          <a:p>
            <a:pPr algn="r"/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Miscellaneous Costs: -£34.40</a:t>
            </a:r>
          </a:p>
          <a:p>
            <a:pPr algn="r"/>
            <a:endParaRPr lang="en-GB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GB" sz="2400" b="1">
                <a:solidFill>
                  <a:schemeClr val="bg1"/>
                </a:solidFill>
                <a:latin typeface="Century Gothic" panose="020B0502020202020204" pitchFamily="34" charset="0"/>
              </a:rPr>
              <a:t>Total: -£2120.11</a:t>
            </a:r>
          </a:p>
        </p:txBody>
      </p:sp>
    </p:spTree>
    <p:extLst>
      <p:ext uri="{BB962C8B-B14F-4D97-AF65-F5344CB8AC3E}">
        <p14:creationId xmlns:p14="http://schemas.microsoft.com/office/powerpoint/2010/main" val="405094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207" cy="6858000"/>
          </a:xfrm>
          <a:prstGeom prst="rect">
            <a:avLst/>
          </a:prstGeom>
        </p:spPr>
      </p:pic>
      <p:pic>
        <p:nvPicPr>
          <p:cNvPr id="4" name="Picture 3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31A4C0CE-971F-1D9B-557D-67968C77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20039" r="1246" b="23228"/>
          <a:stretch/>
        </p:blipFill>
        <p:spPr>
          <a:xfrm>
            <a:off x="1872344" y="3048001"/>
            <a:ext cx="8806542" cy="2876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8C13E7-1379-DDAB-4131-DAE4522E1690}"/>
              </a:ext>
            </a:extLst>
          </p:cNvPr>
          <p:cNvSpPr txBox="1"/>
          <p:nvPr/>
        </p:nvSpPr>
        <p:spPr>
          <a:xfrm>
            <a:off x="-19792" y="159049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entury Gothic" panose="020B0502020202020204" pitchFamily="34" charset="0"/>
              </a:rPr>
              <a:t>We’ve had a great time! Please invite your formations, we’d love to see you all @FMD2025!</a:t>
            </a:r>
          </a:p>
        </p:txBody>
      </p:sp>
    </p:spTree>
    <p:extLst>
      <p:ext uri="{BB962C8B-B14F-4D97-AF65-F5344CB8AC3E}">
        <p14:creationId xmlns:p14="http://schemas.microsoft.com/office/powerpoint/2010/main" val="109914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20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97BBD7-6961-FB04-A422-276C1C6A7CF3}"/>
              </a:ext>
            </a:extLst>
          </p:cNvPr>
          <p:cNvSpPr txBox="1"/>
          <p:nvPr/>
        </p:nvSpPr>
        <p:spPr>
          <a:xfrm>
            <a:off x="856878" y="1997839"/>
            <a:ext cx="10458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Arriving at Raywell </a:t>
            </a:r>
          </a:p>
          <a:p>
            <a:pPr algn="ctr"/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&amp;</a:t>
            </a:r>
          </a:p>
          <a:p>
            <a:pPr algn="ctr"/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Setting Up</a:t>
            </a:r>
          </a:p>
        </p:txBody>
      </p:sp>
    </p:spTree>
    <p:extLst>
      <p:ext uri="{BB962C8B-B14F-4D97-AF65-F5344CB8AC3E}">
        <p14:creationId xmlns:p14="http://schemas.microsoft.com/office/powerpoint/2010/main" val="25286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207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9A6B4E-7489-3CA3-535E-94A9FF0CC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7178">
            <a:off x="3808462" y="1220894"/>
            <a:ext cx="4555284" cy="5053392"/>
          </a:xfrm>
          <a:prstGeom prst="rect">
            <a:avLst/>
          </a:prstGeom>
        </p:spPr>
      </p:pic>
      <p:pic>
        <p:nvPicPr>
          <p:cNvPr id="44" name="Picture 43" descr="A building with trees in the background&#10;&#10;Description automatically generated">
            <a:extLst>
              <a:ext uri="{FF2B5EF4-FFF2-40B4-BE49-F238E27FC236}">
                <a16:creationId xmlns:a16="http://schemas.microsoft.com/office/drawing/2014/main" id="{66B14F43-79EF-CFFC-35AA-5D4339708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3755">
            <a:off x="4027714" y="2420103"/>
            <a:ext cx="4331154" cy="2654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6" name="Picture 45" descr="A room with pink beds&#10;&#10;Description automatically generated">
            <a:extLst>
              <a:ext uri="{FF2B5EF4-FFF2-40B4-BE49-F238E27FC236}">
                <a16:creationId xmlns:a16="http://schemas.microsoft.com/office/drawing/2014/main" id="{E0AFE2FC-B2F4-2C8A-4A3A-41D20D5A5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0018">
            <a:off x="4784272" y="1870425"/>
            <a:ext cx="6281541" cy="3315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8" name="Picture 47" descr="Two men pushing a picnic table&#10;&#10;Description automatically generated">
            <a:extLst>
              <a:ext uri="{FF2B5EF4-FFF2-40B4-BE49-F238E27FC236}">
                <a16:creationId xmlns:a16="http://schemas.microsoft.com/office/drawing/2014/main" id="{20E9A581-BCAC-7532-A67A-F9909FE72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341">
            <a:off x="1786830" y="1602546"/>
            <a:ext cx="5013960" cy="3760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0" name="Picture 49" descr="A person and person setting up a tent&#10;&#10;Description automatically generated">
            <a:extLst>
              <a:ext uri="{FF2B5EF4-FFF2-40B4-BE49-F238E27FC236}">
                <a16:creationId xmlns:a16="http://schemas.microsoft.com/office/drawing/2014/main" id="{6A9627E8-78CA-40C6-78A6-85F97B40AC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0291">
            <a:off x="3976075" y="2153542"/>
            <a:ext cx="4566920" cy="3425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" name="Picture 51" descr="A couple of people standing next to a tent&#10;&#10;Description automatically generated">
            <a:extLst>
              <a:ext uri="{FF2B5EF4-FFF2-40B4-BE49-F238E27FC236}">
                <a16:creationId xmlns:a16="http://schemas.microsoft.com/office/drawing/2014/main" id="{D46ED150-842E-5EE3-BF69-2BC1FE2051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7756">
            <a:off x="2486250" y="2157114"/>
            <a:ext cx="4301284" cy="32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4" name="Picture 53" descr="A person sitting on a tent&#10;&#10;Description automatically generated">
            <a:extLst>
              <a:ext uri="{FF2B5EF4-FFF2-40B4-BE49-F238E27FC236}">
                <a16:creationId xmlns:a16="http://schemas.microsoft.com/office/drawing/2014/main" id="{CB877AB4-6A46-98EF-8C47-E67E807F71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5892">
            <a:off x="7002794" y="1357110"/>
            <a:ext cx="4949190" cy="3711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" name="Picture 55" descr="A person standing in a parking lot&#10;&#10;Description automatically generated">
            <a:extLst>
              <a:ext uri="{FF2B5EF4-FFF2-40B4-BE49-F238E27FC236}">
                <a16:creationId xmlns:a16="http://schemas.microsoft.com/office/drawing/2014/main" id="{684C1285-54FD-2C0C-5762-18ED004E4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8858" y="2182798"/>
            <a:ext cx="4674490" cy="3505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8" name="Picture 57" descr="A group of people setting up tents on a field&#10;&#10;Description automatically generated">
            <a:extLst>
              <a:ext uri="{FF2B5EF4-FFF2-40B4-BE49-F238E27FC236}">
                <a16:creationId xmlns:a16="http://schemas.microsoft.com/office/drawing/2014/main" id="{9D74AE44-89E2-AB0A-7CDD-D9696B2E13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938">
            <a:off x="5514484" y="2017073"/>
            <a:ext cx="5208733" cy="3906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0" name="Picture 59" descr="A group of tents on grass&#10;&#10;Description automatically generated">
            <a:extLst>
              <a:ext uri="{FF2B5EF4-FFF2-40B4-BE49-F238E27FC236}">
                <a16:creationId xmlns:a16="http://schemas.microsoft.com/office/drawing/2014/main" id="{C758537D-A4BD-AD08-EDA8-EDE557EF2C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061">
            <a:off x="1959556" y="2672753"/>
            <a:ext cx="8253095" cy="2865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2" name="Picture 61" descr="A group of chairs and flags&#10;&#10;Description automatically generated">
            <a:extLst>
              <a:ext uri="{FF2B5EF4-FFF2-40B4-BE49-F238E27FC236}">
                <a16:creationId xmlns:a16="http://schemas.microsoft.com/office/drawing/2014/main" id="{8D9481B9-2227-76A4-0D6E-30D044A2C0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46" y="1938187"/>
            <a:ext cx="8359140" cy="413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9493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7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2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  <p:pic>
        <p:nvPicPr>
          <p:cNvPr id="2" name="Messenger_creation_3bd9361d-00a5-4412-8b43-82ea51c4226f">
            <a:hlinkClick r:id="" action="ppaction://media"/>
            <a:extLst>
              <a:ext uri="{FF2B5EF4-FFF2-40B4-BE49-F238E27FC236}">
                <a16:creationId xmlns:a16="http://schemas.microsoft.com/office/drawing/2014/main" id="{C137EB0F-1900-7982-3024-A5FF531A92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69" end="14641.72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9051" y="3429000"/>
            <a:ext cx="4064000" cy="233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1E52CA-4E60-17B0-2B07-7E5D44CC89A4}"/>
              </a:ext>
            </a:extLst>
          </p:cNvPr>
          <p:cNvSpPr txBox="1"/>
          <p:nvPr/>
        </p:nvSpPr>
        <p:spPr>
          <a:xfrm>
            <a:off x="0" y="1523537"/>
            <a:ext cx="12182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Century Gothic" panose="020B0502020202020204" pitchFamily="34" charset="0"/>
              </a:rPr>
              <a:t>Saturday Morning</a:t>
            </a:r>
          </a:p>
          <a:p>
            <a:pPr algn="ctr"/>
            <a:r>
              <a:rPr lang="en-GB" sz="4000" b="1">
                <a:solidFill>
                  <a:schemeClr val="bg1"/>
                </a:solidFill>
                <a:latin typeface="Century Gothic" panose="020B0502020202020204" pitchFamily="34" charset="0"/>
              </a:rPr>
              <a:t>Sectional &amp; Massed Band Rehearsals</a:t>
            </a:r>
          </a:p>
        </p:txBody>
      </p:sp>
      <p:pic>
        <p:nvPicPr>
          <p:cNvPr id="6" name="Picture 5" descr="A group of people playing drums&#10;&#10;Description automatically generated">
            <a:extLst>
              <a:ext uri="{FF2B5EF4-FFF2-40B4-BE49-F238E27FC236}">
                <a16:creationId xmlns:a16="http://schemas.microsoft.com/office/drawing/2014/main" id="{14C3E66D-824F-A8FB-92E0-E02C14230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9474">
            <a:off x="2006576" y="3475467"/>
            <a:ext cx="3952751" cy="2637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group of people holding drums&#10;&#10;Description automatically generated">
            <a:extLst>
              <a:ext uri="{FF2B5EF4-FFF2-40B4-BE49-F238E27FC236}">
                <a16:creationId xmlns:a16="http://schemas.microsoft.com/office/drawing/2014/main" id="{EE4D4573-6950-0177-4B88-0ECD7FF562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784">
            <a:off x="6229252" y="3357689"/>
            <a:ext cx="4029422" cy="2688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47080C91-CBE6-4CD2-8B84-49BDA0E594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673">
            <a:off x="5323808" y="3187347"/>
            <a:ext cx="4434205" cy="2958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 descr="A group of people playing instruments under a tent&#10;&#10;Description automatically generated">
            <a:extLst>
              <a:ext uri="{FF2B5EF4-FFF2-40B4-BE49-F238E27FC236}">
                <a16:creationId xmlns:a16="http://schemas.microsoft.com/office/drawing/2014/main" id="{03BEB236-D6F7-2286-D100-869233ADAD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714">
            <a:off x="1784049" y="3092702"/>
            <a:ext cx="4397805" cy="2934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36A97AD5-7D1B-6B48-FE66-CFDE080253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11" y="2970087"/>
            <a:ext cx="4794280" cy="3199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8362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EBDBC2-0841-AF4D-4D98-C8648028F136}"/>
              </a:ext>
            </a:extLst>
          </p:cNvPr>
          <p:cNvSpPr txBox="1"/>
          <p:nvPr/>
        </p:nvSpPr>
        <p:spPr>
          <a:xfrm>
            <a:off x="9897" y="2136338"/>
            <a:ext cx="121722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  <a:latin typeface="Century Gothic" panose="020B0502020202020204" pitchFamily="34" charset="0"/>
              </a:rPr>
              <a:t>Saturday Afternoon</a:t>
            </a:r>
          </a:p>
          <a:p>
            <a:pPr algn="ctr"/>
            <a:endParaRPr lang="en-GB" sz="2400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5400" b="1">
                <a:solidFill>
                  <a:schemeClr val="bg1"/>
                </a:solidFill>
                <a:latin typeface="Century Gothic" panose="020B0502020202020204" pitchFamily="34" charset="0"/>
              </a:rPr>
              <a:t>Drill Squads, Ensemble &amp; Bands</a:t>
            </a:r>
          </a:p>
          <a:p>
            <a:pPr algn="ctr"/>
            <a:endParaRPr lang="en-GB" sz="2400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5400" b="1">
                <a:solidFill>
                  <a:schemeClr val="bg1"/>
                </a:solidFill>
                <a:latin typeface="Century Gothic" panose="020B0502020202020204" pitchFamily="34" charset="0"/>
              </a:rPr>
              <a:t>Showtime!!</a:t>
            </a:r>
          </a:p>
        </p:txBody>
      </p:sp>
    </p:spTree>
    <p:extLst>
      <p:ext uri="{BB962C8B-B14F-4D97-AF65-F5344CB8AC3E}">
        <p14:creationId xmlns:p14="http://schemas.microsoft.com/office/powerpoint/2010/main" val="142908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8834AC-F42D-CCD1-3EA7-E8C3B336A23F}"/>
              </a:ext>
            </a:extLst>
          </p:cNvPr>
          <p:cNvSpPr txBox="1"/>
          <p:nvPr/>
        </p:nvSpPr>
        <p:spPr>
          <a:xfrm>
            <a:off x="908956" y="1665515"/>
            <a:ext cx="10374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solidFill>
                  <a:schemeClr val="bg1"/>
                </a:solidFill>
                <a:latin typeface="Century Gothic" panose="020B0502020202020204" pitchFamily="34" charset="0"/>
              </a:rPr>
              <a:t>The Performers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67641-AFE8-2A0F-F79A-9272CE65C445}"/>
              </a:ext>
            </a:extLst>
          </p:cNvPr>
          <p:cNvSpPr txBox="1"/>
          <p:nvPr/>
        </p:nvSpPr>
        <p:spPr>
          <a:xfrm>
            <a:off x="1115785" y="2539663"/>
            <a:ext cx="996042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St Peter’s &amp; St Laurence’s Chorley Drill Squad</a:t>
            </a:r>
          </a:p>
          <a:p>
            <a:pPr algn="ctr"/>
            <a:endParaRPr lang="en-GB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St Lawrence with St Paul’s Longridge Drill Squad &amp; Ensemble</a:t>
            </a:r>
          </a:p>
          <a:p>
            <a:pPr algn="ctr"/>
            <a:endParaRPr lang="en-GB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St Mary’s Beverley Senior Band</a:t>
            </a:r>
          </a:p>
          <a:p>
            <a:pPr algn="ctr"/>
            <a:endParaRPr lang="en-GB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The Lancashire Battalion Band &amp; Guests</a:t>
            </a:r>
          </a:p>
          <a:p>
            <a:pPr algn="ctr"/>
            <a:endParaRPr lang="en-GB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>
                <a:solidFill>
                  <a:schemeClr val="bg1"/>
                </a:solidFill>
                <a:latin typeface="Century Gothic" panose="020B0502020202020204" pitchFamily="34" charset="0"/>
              </a:rPr>
              <a:t>All Saints &amp; St Andrew’s Huntington, York</a:t>
            </a:r>
          </a:p>
          <a:p>
            <a:pPr algn="ctr"/>
            <a:endParaRPr lang="en-GB" sz="24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b="1">
                <a:solidFill>
                  <a:schemeClr val="bg1"/>
                </a:solidFill>
                <a:latin typeface="Century Gothic" panose="020B0502020202020204" pitchFamily="34" charset="0"/>
              </a:rPr>
              <a:t>Total number of FMD 2024 Attendees 79</a:t>
            </a:r>
            <a:endParaRPr lang="en-GB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9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  <p:pic>
        <p:nvPicPr>
          <p:cNvPr id="4" name="Picture 3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C8957C2A-75D4-BD65-EA17-33E159AD1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07" y="1970314"/>
            <a:ext cx="5921783" cy="3951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A group of people in a garment&#10;&#10;Description automatically generated">
            <a:extLst>
              <a:ext uri="{FF2B5EF4-FFF2-40B4-BE49-F238E27FC236}">
                <a16:creationId xmlns:a16="http://schemas.microsoft.com/office/drawing/2014/main" id="{4AA8560C-D6A7-DBD2-6C1D-52DF1E5A6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878">
            <a:off x="1620405" y="2070340"/>
            <a:ext cx="5621981" cy="3751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A group of people walking in a parking lot&#10;&#10;Description automatically generated">
            <a:extLst>
              <a:ext uri="{FF2B5EF4-FFF2-40B4-BE49-F238E27FC236}">
                <a16:creationId xmlns:a16="http://schemas.microsoft.com/office/drawing/2014/main" id="{4B83BD54-2DC7-4956-631B-46D67D9E4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483">
            <a:off x="4915281" y="2018571"/>
            <a:ext cx="5777143" cy="3854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group of people outside&#10;&#10;Description automatically generated">
            <a:extLst>
              <a:ext uri="{FF2B5EF4-FFF2-40B4-BE49-F238E27FC236}">
                <a16:creationId xmlns:a16="http://schemas.microsoft.com/office/drawing/2014/main" id="{A35CDF0C-38E8-1424-5A4C-1155A8654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858">
            <a:off x="3204439" y="1944478"/>
            <a:ext cx="5783117" cy="3858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 descr="A group of people playing instruments under a tent&#10;&#10;Description automatically generated">
            <a:extLst>
              <a:ext uri="{FF2B5EF4-FFF2-40B4-BE49-F238E27FC236}">
                <a16:creationId xmlns:a16="http://schemas.microsoft.com/office/drawing/2014/main" id="{D23BDD09-FA8C-285A-39E7-4CEBA5828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236">
            <a:off x="3894736" y="2196098"/>
            <a:ext cx="5710393" cy="3810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 descr="A person standing on a rock with a microphone in front of a person standing on a rock&#10;&#10;Description automatically generated">
            <a:extLst>
              <a:ext uri="{FF2B5EF4-FFF2-40B4-BE49-F238E27FC236}">
                <a16:creationId xmlns:a16="http://schemas.microsoft.com/office/drawing/2014/main" id="{8A3A6776-E6CF-9CEA-7A67-95899AE15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718">
            <a:off x="2068203" y="1742300"/>
            <a:ext cx="2940174" cy="4407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2C142A5A-5181-268F-B2DF-07D9BFB99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28" y="2275114"/>
            <a:ext cx="7963822" cy="3646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 descr="A person playing trumpets in a blue chair&#10;&#10;Description automatically generated">
            <a:extLst>
              <a:ext uri="{FF2B5EF4-FFF2-40B4-BE49-F238E27FC236}">
                <a16:creationId xmlns:a16="http://schemas.microsoft.com/office/drawing/2014/main" id="{4858C235-B308-E5AB-4A92-09543F7B3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803">
            <a:off x="3073990" y="1545770"/>
            <a:ext cx="3106184" cy="465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 descr="A group of people playing music&#10;&#10;Description automatically generated">
            <a:extLst>
              <a:ext uri="{FF2B5EF4-FFF2-40B4-BE49-F238E27FC236}">
                <a16:creationId xmlns:a16="http://schemas.microsoft.com/office/drawing/2014/main" id="{B8267FAE-FF8C-CA66-5EB8-7CC791ECDE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04" y="1586381"/>
            <a:ext cx="5987037" cy="3995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9294CDF0-0AA9-4600-2D71-DDDBA9E3F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723">
            <a:off x="3698469" y="1571002"/>
            <a:ext cx="6623262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 descr="A group of people holding water guns&#10;&#10;Description automatically generated">
            <a:extLst>
              <a:ext uri="{FF2B5EF4-FFF2-40B4-BE49-F238E27FC236}">
                <a16:creationId xmlns:a16="http://schemas.microsoft.com/office/drawing/2014/main" id="{B6EBBFB8-EFED-A491-36A9-796BF8E4EF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386" y="1598765"/>
            <a:ext cx="6655888" cy="4441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Picture 25" descr="A group of people in a tent&#10;&#10;Description automatically generated">
            <a:extLst>
              <a:ext uri="{FF2B5EF4-FFF2-40B4-BE49-F238E27FC236}">
                <a16:creationId xmlns:a16="http://schemas.microsoft.com/office/drawing/2014/main" id="{E99FB6F3-E136-1A14-9080-591DDB107F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37" y="1832440"/>
            <a:ext cx="7080038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 descr="A group of people sitting at picnic tables&#10;&#10;Description automatically generated">
            <a:extLst>
              <a:ext uri="{FF2B5EF4-FFF2-40B4-BE49-F238E27FC236}">
                <a16:creationId xmlns:a16="http://schemas.microsoft.com/office/drawing/2014/main" id="{150AEDDA-35D6-0C66-5316-2ED581E726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754">
            <a:off x="3957248" y="1572926"/>
            <a:ext cx="6867964" cy="4582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1853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12B76-9525-DEA4-DBC9-BD61B657616C}"/>
              </a:ext>
            </a:extLst>
          </p:cNvPr>
          <p:cNvSpPr txBox="1"/>
          <p:nvPr/>
        </p:nvSpPr>
        <p:spPr>
          <a:xfrm>
            <a:off x="1382482" y="1387499"/>
            <a:ext cx="9427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  <a:latin typeface="Century Gothic" panose="020B0502020202020204" pitchFamily="34" charset="0"/>
              </a:rPr>
              <a:t>Saturday Night</a:t>
            </a:r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28FF5883-BC08-E5AF-E5EA-2DEC48E23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299">
            <a:off x="3482204" y="2699892"/>
            <a:ext cx="2725247" cy="3618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16DF4630-3901-DA89-E376-C0C6D11A0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234">
            <a:off x="6191488" y="2842733"/>
            <a:ext cx="2526837" cy="3355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 descr="A group of people dancing in a room&#10;&#10;Description automatically generated">
            <a:extLst>
              <a:ext uri="{FF2B5EF4-FFF2-40B4-BE49-F238E27FC236}">
                <a16:creationId xmlns:a16="http://schemas.microsoft.com/office/drawing/2014/main" id="{6957419F-04E1-1B9B-3310-4CBD2337A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86" y="2765597"/>
            <a:ext cx="5225823" cy="3487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Two women wearing sunglasses and standing in a room&#10;&#10;Description automatically generated">
            <a:extLst>
              <a:ext uri="{FF2B5EF4-FFF2-40B4-BE49-F238E27FC236}">
                <a16:creationId xmlns:a16="http://schemas.microsoft.com/office/drawing/2014/main" id="{4455BD3F-BE7B-7683-7407-C90CE2F4C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059">
            <a:off x="8071209" y="2737372"/>
            <a:ext cx="2607584" cy="3462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 descr="A group of women in a room with a table and chairs&#10;&#10;Description automatically generated">
            <a:extLst>
              <a:ext uri="{FF2B5EF4-FFF2-40B4-BE49-F238E27FC236}">
                <a16:creationId xmlns:a16="http://schemas.microsoft.com/office/drawing/2014/main" id="{09298CD6-C724-09FB-AD18-0E4D71C91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0191">
            <a:off x="1235109" y="2436445"/>
            <a:ext cx="2771074" cy="3679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 descr="A group of people in a room&#10;&#10;Description automatically generated">
            <a:extLst>
              <a:ext uri="{FF2B5EF4-FFF2-40B4-BE49-F238E27FC236}">
                <a16:creationId xmlns:a16="http://schemas.microsoft.com/office/drawing/2014/main" id="{CBCD29B0-FF92-6FB1-6F93-C0CD8164FB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721">
            <a:off x="3479120" y="2438393"/>
            <a:ext cx="2982155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 descr="A person sitting in a chair with a pink boa around his neck&#10;&#10;Description automatically generated">
            <a:extLst>
              <a:ext uri="{FF2B5EF4-FFF2-40B4-BE49-F238E27FC236}">
                <a16:creationId xmlns:a16="http://schemas.microsoft.com/office/drawing/2014/main" id="{D3203CA3-BB2C-AB17-4C4D-2F626FF2F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36" y="2438392"/>
            <a:ext cx="2984235" cy="3962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0517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musical notes and a group of people&#10;&#10;Description automatically generated">
            <a:extLst>
              <a:ext uri="{FF2B5EF4-FFF2-40B4-BE49-F238E27FC236}">
                <a16:creationId xmlns:a16="http://schemas.microsoft.com/office/drawing/2014/main" id="{635ECD67-CB72-A868-6CB7-87AF3A9E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5C786-B6E6-1E11-0EB5-D43FD33DC5E1}"/>
              </a:ext>
            </a:extLst>
          </p:cNvPr>
          <p:cNvSpPr txBox="1"/>
          <p:nvPr/>
        </p:nvSpPr>
        <p:spPr>
          <a:xfrm>
            <a:off x="1039584" y="2136338"/>
            <a:ext cx="101128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  <a:latin typeface="Century Gothic" panose="020B0502020202020204" pitchFamily="34" charset="0"/>
              </a:rPr>
              <a:t>Sunday Morning</a:t>
            </a:r>
          </a:p>
          <a:p>
            <a:pPr algn="ctr"/>
            <a:endParaRPr lang="en-GB" sz="5400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5400" b="1">
                <a:solidFill>
                  <a:schemeClr val="bg1"/>
                </a:solidFill>
                <a:latin typeface="Century Gothic" panose="020B0502020202020204" pitchFamily="34" charset="0"/>
              </a:rPr>
              <a:t>Beverley Armed Forces Day</a:t>
            </a:r>
          </a:p>
        </p:txBody>
      </p:sp>
    </p:spTree>
    <p:extLst>
      <p:ext uri="{BB962C8B-B14F-4D97-AF65-F5344CB8AC3E}">
        <p14:creationId xmlns:p14="http://schemas.microsoft.com/office/powerpoint/2010/main" val="191449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34942BF758604CBDCAA40513CB3CF9" ma:contentTypeVersion="18" ma:contentTypeDescription="Create a new document." ma:contentTypeScope="" ma:versionID="997f42db226495ca20f24a8284996985">
  <xsd:schema xmlns:xsd="http://www.w3.org/2001/XMLSchema" xmlns:xs="http://www.w3.org/2001/XMLSchema" xmlns:p="http://schemas.microsoft.com/office/2006/metadata/properties" xmlns:ns2="53a48e75-9242-4b60-96da-2f6542698d2c" xmlns:ns3="15cc7332-f69d-41b6-a89a-106344b501f8" targetNamespace="http://schemas.microsoft.com/office/2006/metadata/properties" ma:root="true" ma:fieldsID="4eb9a5e9c77ef7386b16ab9f16c7be8b" ns2:_="" ns3:_="">
    <xsd:import namespace="53a48e75-9242-4b60-96da-2f6542698d2c"/>
    <xsd:import namespace="15cc7332-f69d-41b6-a89a-106344b50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48e75-9242-4b60-96da-2f6542698d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d58d17d-b655-401b-913c-b0aadaecca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cc7332-f69d-41b6-a89a-106344b501f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aabf0e-d07e-4369-9482-c76140ed7cb4}" ma:internalName="TaxCatchAll" ma:showField="CatchAllData" ma:web="15cc7332-f69d-41b6-a89a-106344b50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a48e75-9242-4b60-96da-2f6542698d2c">
      <Terms xmlns="http://schemas.microsoft.com/office/infopath/2007/PartnerControls"/>
    </lcf76f155ced4ddcb4097134ff3c332f>
    <TaxCatchAll xmlns="15cc7332-f69d-41b6-a89a-106344b501f8" xsi:nil="true"/>
  </documentManagement>
</p:properties>
</file>

<file path=customXml/itemProps1.xml><?xml version="1.0" encoding="utf-8"?>
<ds:datastoreItem xmlns:ds="http://schemas.openxmlformats.org/officeDocument/2006/customXml" ds:itemID="{9BA9B436-EF71-4162-9E8C-8FCCBC141AFD}"/>
</file>

<file path=customXml/itemProps2.xml><?xml version="1.0" encoding="utf-8"?>
<ds:datastoreItem xmlns:ds="http://schemas.openxmlformats.org/officeDocument/2006/customXml" ds:itemID="{51DB3553-3F8F-48EF-BAF2-02F42745B59D}"/>
</file>

<file path=customXml/itemProps3.xml><?xml version="1.0" encoding="utf-8"?>
<ds:datastoreItem xmlns:ds="http://schemas.openxmlformats.org/officeDocument/2006/customXml" ds:itemID="{1C952F9B-45C4-4F6F-A947-326F07B725FE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Gregg</dc:creator>
  <cp:revision>1</cp:revision>
  <dcterms:created xsi:type="dcterms:W3CDTF">2024-07-11T13:38:50Z</dcterms:created>
  <dcterms:modified xsi:type="dcterms:W3CDTF">2024-07-12T16:46:15Z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0x0101005B34942BF758604CBDCAA40513CB3CF9</vt:lpwstr>
  </property>
</Properties>
</file>